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handoutMasterIdLst>
    <p:handoutMasterId r:id="rId37"/>
  </p:handoutMasterIdLst>
  <p:sldIdLst>
    <p:sldId id="256" r:id="rId2"/>
    <p:sldId id="278" r:id="rId3"/>
    <p:sldId id="280" r:id="rId4"/>
    <p:sldId id="286" r:id="rId5"/>
    <p:sldId id="309" r:id="rId6"/>
    <p:sldId id="314" r:id="rId7"/>
    <p:sldId id="313" r:id="rId8"/>
    <p:sldId id="311" r:id="rId9"/>
    <p:sldId id="312" r:id="rId10"/>
    <p:sldId id="272" r:id="rId11"/>
    <p:sldId id="281" r:id="rId12"/>
    <p:sldId id="283" r:id="rId13"/>
    <p:sldId id="284" r:id="rId14"/>
    <p:sldId id="296" r:id="rId15"/>
    <p:sldId id="297" r:id="rId16"/>
    <p:sldId id="298" r:id="rId17"/>
    <p:sldId id="299" r:id="rId18"/>
    <p:sldId id="300" r:id="rId19"/>
    <p:sldId id="301" r:id="rId20"/>
    <p:sldId id="277" r:id="rId21"/>
    <p:sldId id="288" r:id="rId22"/>
    <p:sldId id="290" r:id="rId23"/>
    <p:sldId id="291" r:id="rId24"/>
    <p:sldId id="292" r:id="rId25"/>
    <p:sldId id="293" r:id="rId26"/>
    <p:sldId id="294" r:id="rId27"/>
    <p:sldId id="261" r:id="rId28"/>
    <p:sldId id="308" r:id="rId29"/>
    <p:sldId id="307" r:id="rId30"/>
    <p:sldId id="303" r:id="rId31"/>
    <p:sldId id="304" r:id="rId32"/>
    <p:sldId id="260" r:id="rId33"/>
    <p:sldId id="306" r:id="rId34"/>
    <p:sldId id="279"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1C6BCB6-5069-46B8-A71C-E0F73C38DABF}">
          <p14:sldIdLst>
            <p14:sldId id="256"/>
            <p14:sldId id="278"/>
            <p14:sldId id="280"/>
            <p14:sldId id="286"/>
            <p14:sldId id="309"/>
            <p14:sldId id="314"/>
            <p14:sldId id="313"/>
            <p14:sldId id="311"/>
            <p14:sldId id="312"/>
          </p14:sldIdLst>
        </p14:section>
        <p14:section name="Grundlagen" id="{4AF01A38-B574-436E-BCC3-DFC349078C18}">
          <p14:sldIdLst>
            <p14:sldId id="272"/>
            <p14:sldId id="281"/>
            <p14:sldId id="283"/>
            <p14:sldId id="284"/>
          </p14:sldIdLst>
        </p14:section>
        <p14:section name="Methoden" id="{8DBC41D4-5154-459C-ACCB-7A8F9638EBDD}">
          <p14:sldIdLst>
            <p14:sldId id="296"/>
            <p14:sldId id="297"/>
            <p14:sldId id="298"/>
            <p14:sldId id="299"/>
            <p14:sldId id="300"/>
            <p14:sldId id="301"/>
          </p14:sldIdLst>
        </p14:section>
        <p14:section name="Resultate" id="{E76B62C9-4474-4C85-BF00-99B6127BC217}">
          <p14:sldIdLst>
            <p14:sldId id="277"/>
            <p14:sldId id="288"/>
            <p14:sldId id="290"/>
            <p14:sldId id="291"/>
            <p14:sldId id="292"/>
            <p14:sldId id="293"/>
            <p14:sldId id="294"/>
          </p14:sldIdLst>
        </p14:section>
        <p14:section name="Diskussion" id="{C86757D1-8C04-4601-A3F3-26447F39AC97}">
          <p14:sldIdLst>
            <p14:sldId id="261"/>
            <p14:sldId id="308"/>
            <p14:sldId id="307"/>
            <p14:sldId id="303"/>
            <p14:sldId id="304"/>
            <p14:sldId id="260"/>
            <p14:sldId id="306"/>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0" autoAdjust="0"/>
    <p:restoredTop sz="87524" autoAdjust="0"/>
  </p:normalViewPr>
  <p:slideViewPr>
    <p:cSldViewPr snapToGrid="0">
      <p:cViewPr varScale="1">
        <p:scale>
          <a:sx n="131" d="100"/>
          <a:sy n="131" d="100"/>
        </p:scale>
        <p:origin x="132" y="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406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415A6C-FB1D-42A6-B72B-F49779890AB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de-CH"/>
        </a:p>
      </dgm:t>
    </dgm:pt>
    <dgm:pt modelId="{21D28FB7-361A-493F-BDF5-23B81B730492}">
      <dgm:prSet phldrT="[Text]"/>
      <dgm:spPr>
        <a:solidFill>
          <a:schemeClr val="accent2">
            <a:lumMod val="75000"/>
          </a:schemeClr>
        </a:solidFill>
      </dgm:spPr>
      <dgm:t>
        <a:bodyPr/>
        <a:lstStyle/>
        <a:p>
          <a:r>
            <a:rPr lang="de-CH" dirty="0"/>
            <a:t>Selektion</a:t>
          </a:r>
        </a:p>
      </dgm:t>
    </dgm:pt>
    <dgm:pt modelId="{E1F5F666-7930-42B4-9041-D483F58CEDBB}" type="parTrans" cxnId="{C96344E7-2359-4FCE-ABBA-603B313FE3EB}">
      <dgm:prSet/>
      <dgm:spPr/>
      <dgm:t>
        <a:bodyPr/>
        <a:lstStyle/>
        <a:p>
          <a:endParaRPr lang="de-CH"/>
        </a:p>
      </dgm:t>
    </dgm:pt>
    <dgm:pt modelId="{3D68669C-5E85-4604-9DBE-F3A313EBD67D}" type="sibTrans" cxnId="{C96344E7-2359-4FCE-ABBA-603B313FE3EB}">
      <dgm:prSet/>
      <dgm:spPr>
        <a:ln w="12700">
          <a:solidFill>
            <a:schemeClr val="accent2">
              <a:lumMod val="75000"/>
            </a:schemeClr>
          </a:solidFill>
        </a:ln>
      </dgm:spPr>
      <dgm:t>
        <a:bodyPr/>
        <a:lstStyle/>
        <a:p>
          <a:endParaRPr lang="de-CH"/>
        </a:p>
      </dgm:t>
    </dgm:pt>
    <dgm:pt modelId="{8440C4B7-7E5F-4E61-9C27-05D072FC36AA}">
      <dgm:prSet phldrT="[Text]"/>
      <dgm:spPr>
        <a:solidFill>
          <a:schemeClr val="accent2">
            <a:lumMod val="75000"/>
          </a:schemeClr>
        </a:solidFill>
      </dgm:spPr>
      <dgm:t>
        <a:bodyPr/>
        <a:lstStyle/>
        <a:p>
          <a:r>
            <a:rPr lang="de-CH" dirty="0"/>
            <a:t>Mutation</a:t>
          </a:r>
        </a:p>
      </dgm:t>
    </dgm:pt>
    <dgm:pt modelId="{46F6F2D9-5021-4984-BAD0-AB76E1E3CCE1}" type="parTrans" cxnId="{10C53394-A71F-4121-B063-CC6B992CDE0D}">
      <dgm:prSet/>
      <dgm:spPr/>
      <dgm:t>
        <a:bodyPr/>
        <a:lstStyle/>
        <a:p>
          <a:endParaRPr lang="de-CH"/>
        </a:p>
      </dgm:t>
    </dgm:pt>
    <dgm:pt modelId="{66A69301-190B-4129-8649-5CBA0C2416BF}" type="sibTrans" cxnId="{10C53394-A71F-4121-B063-CC6B992CDE0D}">
      <dgm:prSet/>
      <dgm:spPr>
        <a:ln w="12700">
          <a:solidFill>
            <a:schemeClr val="accent2">
              <a:lumMod val="75000"/>
            </a:schemeClr>
          </a:solidFill>
        </a:ln>
      </dgm:spPr>
      <dgm:t>
        <a:bodyPr/>
        <a:lstStyle/>
        <a:p>
          <a:endParaRPr lang="de-CH"/>
        </a:p>
      </dgm:t>
    </dgm:pt>
    <dgm:pt modelId="{C2E3A135-561F-4ED4-BCDD-2715B42A9A89}">
      <dgm:prSet phldrT="[Text]"/>
      <dgm:spPr>
        <a:solidFill>
          <a:schemeClr val="accent2">
            <a:lumMod val="75000"/>
          </a:schemeClr>
        </a:solidFill>
      </dgm:spPr>
      <dgm:t>
        <a:bodyPr/>
        <a:lstStyle/>
        <a:p>
          <a:r>
            <a:rPr lang="de-CH" dirty="0"/>
            <a:t>Evaluation</a:t>
          </a:r>
        </a:p>
      </dgm:t>
    </dgm:pt>
    <dgm:pt modelId="{FF8C0667-FCBC-4F30-9A96-56CCEE680862}" type="parTrans" cxnId="{900F31F2-63B2-4D21-8AA9-97C18006C5E6}">
      <dgm:prSet/>
      <dgm:spPr/>
      <dgm:t>
        <a:bodyPr/>
        <a:lstStyle/>
        <a:p>
          <a:endParaRPr lang="de-CH"/>
        </a:p>
      </dgm:t>
    </dgm:pt>
    <dgm:pt modelId="{BD9F4815-EB2E-47CC-A129-136F5D869AE2}" type="sibTrans" cxnId="{900F31F2-63B2-4D21-8AA9-97C18006C5E6}">
      <dgm:prSet/>
      <dgm:spPr>
        <a:ln w="12700">
          <a:solidFill>
            <a:schemeClr val="accent2">
              <a:lumMod val="75000"/>
            </a:schemeClr>
          </a:solidFill>
        </a:ln>
      </dgm:spPr>
      <dgm:t>
        <a:bodyPr/>
        <a:lstStyle/>
        <a:p>
          <a:endParaRPr lang="de-CH"/>
        </a:p>
      </dgm:t>
    </dgm:pt>
    <dgm:pt modelId="{DFEA25F7-813C-43EE-824E-85DF9959114C}">
      <dgm:prSet phldrT="[Text]"/>
      <dgm:spPr>
        <a:solidFill>
          <a:schemeClr val="accent2">
            <a:lumMod val="75000"/>
          </a:schemeClr>
        </a:solidFill>
      </dgm:spPr>
      <dgm:t>
        <a:bodyPr/>
        <a:lstStyle/>
        <a:p>
          <a:r>
            <a:rPr lang="de-CH" dirty="0"/>
            <a:t>Rekombination</a:t>
          </a:r>
        </a:p>
      </dgm:t>
    </dgm:pt>
    <dgm:pt modelId="{171B8DDF-70BB-4521-955A-023A428E4A89}" type="parTrans" cxnId="{376ABF47-AF04-4D45-9ECD-348B85520123}">
      <dgm:prSet/>
      <dgm:spPr/>
      <dgm:t>
        <a:bodyPr/>
        <a:lstStyle/>
        <a:p>
          <a:endParaRPr lang="de-CH"/>
        </a:p>
      </dgm:t>
    </dgm:pt>
    <dgm:pt modelId="{DD0366FB-10C8-447B-B8B2-F06D5FC33D50}" type="sibTrans" cxnId="{376ABF47-AF04-4D45-9ECD-348B85520123}">
      <dgm:prSet/>
      <dgm:spPr>
        <a:ln w="12700">
          <a:solidFill>
            <a:schemeClr val="accent2">
              <a:lumMod val="75000"/>
            </a:schemeClr>
          </a:solidFill>
        </a:ln>
      </dgm:spPr>
      <dgm:t>
        <a:bodyPr/>
        <a:lstStyle/>
        <a:p>
          <a:endParaRPr lang="de-CH"/>
        </a:p>
      </dgm:t>
    </dgm:pt>
    <dgm:pt modelId="{DDE4228C-212E-47D3-9593-E8BF706BAC43}" type="pres">
      <dgm:prSet presAssocID="{39415A6C-FB1D-42A6-B72B-F49779890AB4}" presName="cycle" presStyleCnt="0">
        <dgm:presLayoutVars>
          <dgm:dir/>
          <dgm:resizeHandles val="exact"/>
        </dgm:presLayoutVars>
      </dgm:prSet>
      <dgm:spPr/>
      <dgm:t>
        <a:bodyPr/>
        <a:lstStyle/>
        <a:p>
          <a:endParaRPr lang="de-CH"/>
        </a:p>
      </dgm:t>
    </dgm:pt>
    <dgm:pt modelId="{E21AA19A-8323-4A7C-AD5E-365CC2823B57}" type="pres">
      <dgm:prSet presAssocID="{C2E3A135-561F-4ED4-BCDD-2715B42A9A89}" presName="node" presStyleLbl="node1" presStyleIdx="0" presStyleCnt="4">
        <dgm:presLayoutVars>
          <dgm:bulletEnabled val="1"/>
        </dgm:presLayoutVars>
      </dgm:prSet>
      <dgm:spPr/>
      <dgm:t>
        <a:bodyPr/>
        <a:lstStyle/>
        <a:p>
          <a:endParaRPr lang="de-CH"/>
        </a:p>
      </dgm:t>
    </dgm:pt>
    <dgm:pt modelId="{4D682A56-D869-4410-BF01-14A5147668D7}" type="pres">
      <dgm:prSet presAssocID="{C2E3A135-561F-4ED4-BCDD-2715B42A9A89}" presName="spNode" presStyleCnt="0"/>
      <dgm:spPr/>
    </dgm:pt>
    <dgm:pt modelId="{38542628-2897-41A3-9E52-16B0E752FB74}" type="pres">
      <dgm:prSet presAssocID="{BD9F4815-EB2E-47CC-A129-136F5D869AE2}" presName="sibTrans" presStyleLbl="sibTrans1D1" presStyleIdx="0" presStyleCnt="4"/>
      <dgm:spPr/>
      <dgm:t>
        <a:bodyPr/>
        <a:lstStyle/>
        <a:p>
          <a:endParaRPr lang="de-CH"/>
        </a:p>
      </dgm:t>
    </dgm:pt>
    <dgm:pt modelId="{45BB1E18-A9AC-4B45-8DFB-DE5E4A1A7810}" type="pres">
      <dgm:prSet presAssocID="{21D28FB7-361A-493F-BDF5-23B81B730492}" presName="node" presStyleLbl="node1" presStyleIdx="1" presStyleCnt="4">
        <dgm:presLayoutVars>
          <dgm:bulletEnabled val="1"/>
        </dgm:presLayoutVars>
      </dgm:prSet>
      <dgm:spPr/>
      <dgm:t>
        <a:bodyPr/>
        <a:lstStyle/>
        <a:p>
          <a:endParaRPr lang="de-CH"/>
        </a:p>
      </dgm:t>
    </dgm:pt>
    <dgm:pt modelId="{7D36FAF6-8A66-47BB-AE8F-B7219295C7F7}" type="pres">
      <dgm:prSet presAssocID="{21D28FB7-361A-493F-BDF5-23B81B730492}" presName="spNode" presStyleCnt="0"/>
      <dgm:spPr/>
    </dgm:pt>
    <dgm:pt modelId="{F2530A63-EA35-4564-B4A3-DC4B264F6EDF}" type="pres">
      <dgm:prSet presAssocID="{3D68669C-5E85-4604-9DBE-F3A313EBD67D}" presName="sibTrans" presStyleLbl="sibTrans1D1" presStyleIdx="1" presStyleCnt="4"/>
      <dgm:spPr/>
      <dgm:t>
        <a:bodyPr/>
        <a:lstStyle/>
        <a:p>
          <a:endParaRPr lang="de-CH"/>
        </a:p>
      </dgm:t>
    </dgm:pt>
    <dgm:pt modelId="{708CF848-C8CA-4C9B-838A-CAACEBCAEECA}" type="pres">
      <dgm:prSet presAssocID="{8440C4B7-7E5F-4E61-9C27-05D072FC36AA}" presName="node" presStyleLbl="node1" presStyleIdx="2" presStyleCnt="4">
        <dgm:presLayoutVars>
          <dgm:bulletEnabled val="1"/>
        </dgm:presLayoutVars>
      </dgm:prSet>
      <dgm:spPr/>
      <dgm:t>
        <a:bodyPr/>
        <a:lstStyle/>
        <a:p>
          <a:endParaRPr lang="de-CH"/>
        </a:p>
      </dgm:t>
    </dgm:pt>
    <dgm:pt modelId="{F31BB438-9E81-4BB8-9B7D-F5FCDCF9FA9A}" type="pres">
      <dgm:prSet presAssocID="{8440C4B7-7E5F-4E61-9C27-05D072FC36AA}" presName="spNode" presStyleCnt="0"/>
      <dgm:spPr/>
    </dgm:pt>
    <dgm:pt modelId="{54713809-7240-4C9E-AE40-71AADAC96588}" type="pres">
      <dgm:prSet presAssocID="{66A69301-190B-4129-8649-5CBA0C2416BF}" presName="sibTrans" presStyleLbl="sibTrans1D1" presStyleIdx="2" presStyleCnt="4"/>
      <dgm:spPr/>
      <dgm:t>
        <a:bodyPr/>
        <a:lstStyle/>
        <a:p>
          <a:endParaRPr lang="de-CH"/>
        </a:p>
      </dgm:t>
    </dgm:pt>
    <dgm:pt modelId="{0D81DC1B-52FC-4F4B-AA8A-6BF53FA12D3C}" type="pres">
      <dgm:prSet presAssocID="{DFEA25F7-813C-43EE-824E-85DF9959114C}" presName="node" presStyleLbl="node1" presStyleIdx="3" presStyleCnt="4">
        <dgm:presLayoutVars>
          <dgm:bulletEnabled val="1"/>
        </dgm:presLayoutVars>
      </dgm:prSet>
      <dgm:spPr/>
      <dgm:t>
        <a:bodyPr/>
        <a:lstStyle/>
        <a:p>
          <a:endParaRPr lang="de-CH"/>
        </a:p>
      </dgm:t>
    </dgm:pt>
    <dgm:pt modelId="{1D75B631-B79F-417C-9400-07C03EB59CC9}" type="pres">
      <dgm:prSet presAssocID="{DFEA25F7-813C-43EE-824E-85DF9959114C}" presName="spNode" presStyleCnt="0"/>
      <dgm:spPr/>
    </dgm:pt>
    <dgm:pt modelId="{179A76FD-898C-40CB-AAA1-1D6563B1B969}" type="pres">
      <dgm:prSet presAssocID="{DD0366FB-10C8-447B-B8B2-F06D5FC33D50}" presName="sibTrans" presStyleLbl="sibTrans1D1" presStyleIdx="3" presStyleCnt="4"/>
      <dgm:spPr/>
      <dgm:t>
        <a:bodyPr/>
        <a:lstStyle/>
        <a:p>
          <a:endParaRPr lang="de-CH"/>
        </a:p>
      </dgm:t>
    </dgm:pt>
  </dgm:ptLst>
  <dgm:cxnLst>
    <dgm:cxn modelId="{C96344E7-2359-4FCE-ABBA-603B313FE3EB}" srcId="{39415A6C-FB1D-42A6-B72B-F49779890AB4}" destId="{21D28FB7-361A-493F-BDF5-23B81B730492}" srcOrd="1" destOrd="0" parTransId="{E1F5F666-7930-42B4-9041-D483F58CEDBB}" sibTransId="{3D68669C-5E85-4604-9DBE-F3A313EBD67D}"/>
    <dgm:cxn modelId="{A800DF1C-8E56-458A-93AF-154D2C6E1921}" type="presOf" srcId="{8440C4B7-7E5F-4E61-9C27-05D072FC36AA}" destId="{708CF848-C8CA-4C9B-838A-CAACEBCAEECA}" srcOrd="0" destOrd="0" presId="urn:microsoft.com/office/officeart/2005/8/layout/cycle5"/>
    <dgm:cxn modelId="{D385E7CB-215F-4F73-8082-F835AD11E0B3}" type="presOf" srcId="{21D28FB7-361A-493F-BDF5-23B81B730492}" destId="{45BB1E18-A9AC-4B45-8DFB-DE5E4A1A7810}" srcOrd="0" destOrd="0" presId="urn:microsoft.com/office/officeart/2005/8/layout/cycle5"/>
    <dgm:cxn modelId="{DA557493-FB94-44BE-8360-38A250BDFE62}" type="presOf" srcId="{C2E3A135-561F-4ED4-BCDD-2715B42A9A89}" destId="{E21AA19A-8323-4A7C-AD5E-365CC2823B57}" srcOrd="0" destOrd="0" presId="urn:microsoft.com/office/officeart/2005/8/layout/cycle5"/>
    <dgm:cxn modelId="{376ABF47-AF04-4D45-9ECD-348B85520123}" srcId="{39415A6C-FB1D-42A6-B72B-F49779890AB4}" destId="{DFEA25F7-813C-43EE-824E-85DF9959114C}" srcOrd="3" destOrd="0" parTransId="{171B8DDF-70BB-4521-955A-023A428E4A89}" sibTransId="{DD0366FB-10C8-447B-B8B2-F06D5FC33D50}"/>
    <dgm:cxn modelId="{10C53394-A71F-4121-B063-CC6B992CDE0D}" srcId="{39415A6C-FB1D-42A6-B72B-F49779890AB4}" destId="{8440C4B7-7E5F-4E61-9C27-05D072FC36AA}" srcOrd="2" destOrd="0" parTransId="{46F6F2D9-5021-4984-BAD0-AB76E1E3CCE1}" sibTransId="{66A69301-190B-4129-8649-5CBA0C2416BF}"/>
    <dgm:cxn modelId="{0679AB37-F3F9-45C5-863E-705CC324AEF4}" type="presOf" srcId="{DD0366FB-10C8-447B-B8B2-F06D5FC33D50}" destId="{179A76FD-898C-40CB-AAA1-1D6563B1B969}" srcOrd="0" destOrd="0" presId="urn:microsoft.com/office/officeart/2005/8/layout/cycle5"/>
    <dgm:cxn modelId="{6FAC2861-7755-4EC6-A50F-E119B76424F4}" type="presOf" srcId="{3D68669C-5E85-4604-9DBE-F3A313EBD67D}" destId="{F2530A63-EA35-4564-B4A3-DC4B264F6EDF}" srcOrd="0" destOrd="0" presId="urn:microsoft.com/office/officeart/2005/8/layout/cycle5"/>
    <dgm:cxn modelId="{2271BE6D-5B53-4684-B518-F2ECE8C75492}" type="presOf" srcId="{66A69301-190B-4129-8649-5CBA0C2416BF}" destId="{54713809-7240-4C9E-AE40-71AADAC96588}" srcOrd="0" destOrd="0" presId="urn:microsoft.com/office/officeart/2005/8/layout/cycle5"/>
    <dgm:cxn modelId="{991B4CBD-DBF7-49BA-A61E-628B3556B49A}" type="presOf" srcId="{39415A6C-FB1D-42A6-B72B-F49779890AB4}" destId="{DDE4228C-212E-47D3-9593-E8BF706BAC43}" srcOrd="0" destOrd="0" presId="urn:microsoft.com/office/officeart/2005/8/layout/cycle5"/>
    <dgm:cxn modelId="{57A95132-4C29-4C39-A77D-94416F433583}" type="presOf" srcId="{BD9F4815-EB2E-47CC-A129-136F5D869AE2}" destId="{38542628-2897-41A3-9E52-16B0E752FB74}" srcOrd="0" destOrd="0" presId="urn:microsoft.com/office/officeart/2005/8/layout/cycle5"/>
    <dgm:cxn modelId="{900F31F2-63B2-4D21-8AA9-97C18006C5E6}" srcId="{39415A6C-FB1D-42A6-B72B-F49779890AB4}" destId="{C2E3A135-561F-4ED4-BCDD-2715B42A9A89}" srcOrd="0" destOrd="0" parTransId="{FF8C0667-FCBC-4F30-9A96-56CCEE680862}" sibTransId="{BD9F4815-EB2E-47CC-A129-136F5D869AE2}"/>
    <dgm:cxn modelId="{D4637B7E-F369-473B-860F-A52A67500CE4}" type="presOf" srcId="{DFEA25F7-813C-43EE-824E-85DF9959114C}" destId="{0D81DC1B-52FC-4F4B-AA8A-6BF53FA12D3C}" srcOrd="0" destOrd="0" presId="urn:microsoft.com/office/officeart/2005/8/layout/cycle5"/>
    <dgm:cxn modelId="{1B72F248-FE43-42EA-B3B5-FB2E8D407D6E}" type="presParOf" srcId="{DDE4228C-212E-47D3-9593-E8BF706BAC43}" destId="{E21AA19A-8323-4A7C-AD5E-365CC2823B57}" srcOrd="0" destOrd="0" presId="urn:microsoft.com/office/officeart/2005/8/layout/cycle5"/>
    <dgm:cxn modelId="{A4CE82AB-9328-4454-99A2-D1A3E7009137}" type="presParOf" srcId="{DDE4228C-212E-47D3-9593-E8BF706BAC43}" destId="{4D682A56-D869-4410-BF01-14A5147668D7}" srcOrd="1" destOrd="0" presId="urn:microsoft.com/office/officeart/2005/8/layout/cycle5"/>
    <dgm:cxn modelId="{A97326C8-3EE9-43CD-96EF-37C256BD04B7}" type="presParOf" srcId="{DDE4228C-212E-47D3-9593-E8BF706BAC43}" destId="{38542628-2897-41A3-9E52-16B0E752FB74}" srcOrd="2" destOrd="0" presId="urn:microsoft.com/office/officeart/2005/8/layout/cycle5"/>
    <dgm:cxn modelId="{A3390813-FAF3-4107-BF35-2DCE7C444A7A}" type="presParOf" srcId="{DDE4228C-212E-47D3-9593-E8BF706BAC43}" destId="{45BB1E18-A9AC-4B45-8DFB-DE5E4A1A7810}" srcOrd="3" destOrd="0" presId="urn:microsoft.com/office/officeart/2005/8/layout/cycle5"/>
    <dgm:cxn modelId="{D616E37D-0D40-4DBC-B5B2-823F952138A2}" type="presParOf" srcId="{DDE4228C-212E-47D3-9593-E8BF706BAC43}" destId="{7D36FAF6-8A66-47BB-AE8F-B7219295C7F7}" srcOrd="4" destOrd="0" presId="urn:microsoft.com/office/officeart/2005/8/layout/cycle5"/>
    <dgm:cxn modelId="{6CD57451-FE70-4E01-8B3F-756C3379501B}" type="presParOf" srcId="{DDE4228C-212E-47D3-9593-E8BF706BAC43}" destId="{F2530A63-EA35-4564-B4A3-DC4B264F6EDF}" srcOrd="5" destOrd="0" presId="urn:microsoft.com/office/officeart/2005/8/layout/cycle5"/>
    <dgm:cxn modelId="{8E8261AA-B03F-4B31-BA16-2E8C156CBF48}" type="presParOf" srcId="{DDE4228C-212E-47D3-9593-E8BF706BAC43}" destId="{708CF848-C8CA-4C9B-838A-CAACEBCAEECA}" srcOrd="6" destOrd="0" presId="urn:microsoft.com/office/officeart/2005/8/layout/cycle5"/>
    <dgm:cxn modelId="{E21F8BC9-9615-48BE-8645-A82C81F536F4}" type="presParOf" srcId="{DDE4228C-212E-47D3-9593-E8BF706BAC43}" destId="{F31BB438-9E81-4BB8-9B7D-F5FCDCF9FA9A}" srcOrd="7" destOrd="0" presId="urn:microsoft.com/office/officeart/2005/8/layout/cycle5"/>
    <dgm:cxn modelId="{041BC78B-07D1-4158-9FB3-434CC8AB6B83}" type="presParOf" srcId="{DDE4228C-212E-47D3-9593-E8BF706BAC43}" destId="{54713809-7240-4C9E-AE40-71AADAC96588}" srcOrd="8" destOrd="0" presId="urn:microsoft.com/office/officeart/2005/8/layout/cycle5"/>
    <dgm:cxn modelId="{03849237-9413-4561-ADB0-0B1FBB39D4B0}" type="presParOf" srcId="{DDE4228C-212E-47D3-9593-E8BF706BAC43}" destId="{0D81DC1B-52FC-4F4B-AA8A-6BF53FA12D3C}" srcOrd="9" destOrd="0" presId="urn:microsoft.com/office/officeart/2005/8/layout/cycle5"/>
    <dgm:cxn modelId="{9C09F36A-60B4-4ED1-83B0-3FC3B229A5F8}" type="presParOf" srcId="{DDE4228C-212E-47D3-9593-E8BF706BAC43}" destId="{1D75B631-B79F-417C-9400-07C03EB59CC9}" srcOrd="10" destOrd="0" presId="urn:microsoft.com/office/officeart/2005/8/layout/cycle5"/>
    <dgm:cxn modelId="{B78731A5-F30D-4351-9EC8-D12C4C818E32}" type="presParOf" srcId="{DDE4228C-212E-47D3-9593-E8BF706BAC43}" destId="{179A76FD-898C-40CB-AAA1-1D6563B1B969}"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ABF2AB-2D49-4353-83BE-8F8C1C20576E}"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US"/>
        </a:p>
      </dgm:t>
    </dgm:pt>
    <dgm:pt modelId="{BDE88BAB-FF06-4CC6-843B-7098637EE017}">
      <dgm:prSet phldrT="[Text]"/>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r>
            <a:rPr lang="en-US"/>
            <a:t> </a:t>
          </a:r>
          <a:endParaRPr lang="en-US" dirty="0"/>
        </a:p>
      </dgm:t>
    </dgm:pt>
    <dgm:pt modelId="{4ABB657D-DD5C-4B10-876D-C877C5F5BBCC}" type="parTrans" cxnId="{378BC402-033F-410B-9B10-826B3C4C3302}">
      <dgm:prSet/>
      <dgm:spPr/>
      <dgm:t>
        <a:bodyPr/>
        <a:lstStyle/>
        <a:p>
          <a:endParaRPr lang="en-US">
            <a:noFill/>
          </a:endParaRPr>
        </a:p>
      </dgm:t>
    </dgm:pt>
    <dgm:pt modelId="{B71D02EC-BB9B-400A-8239-B2A6BC3896D0}" type="sibTrans" cxnId="{378BC402-033F-410B-9B10-826B3C4C3302}">
      <dgm:prSet/>
      <dgm:spPr/>
      <dgm:t>
        <a:bodyPr/>
        <a:lstStyle/>
        <a:p>
          <a:endParaRPr lang="en-US">
            <a:noFill/>
          </a:endParaRPr>
        </a:p>
      </dgm:t>
    </dgm:pt>
    <dgm:pt modelId="{AB20B009-B703-42F9-A75E-1C1FB4E542DE}">
      <dgm:prSet phldrT="[Text]"/>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60EE2982-CABD-4210-AA07-17BE559CCD17}" type="parTrans" cxnId="{16BFEE4B-A156-439D-A14A-8939064B717D}">
      <dgm:prSet/>
      <dgm:spPr/>
      <dgm:t>
        <a:bodyPr/>
        <a:lstStyle/>
        <a:p>
          <a:endParaRPr lang="en-US">
            <a:noFill/>
          </a:endParaRPr>
        </a:p>
      </dgm:t>
    </dgm:pt>
    <dgm:pt modelId="{9AFAEE4A-E998-4FFC-92AC-CEFE3D71C3C3}" type="sibTrans" cxnId="{16BFEE4B-A156-439D-A14A-8939064B717D}">
      <dgm:prSet/>
      <dgm:spPr/>
      <dgm:t>
        <a:bodyPr/>
        <a:lstStyle/>
        <a:p>
          <a:endParaRPr lang="en-US">
            <a:noFill/>
          </a:endParaRPr>
        </a:p>
      </dgm:t>
    </dgm:pt>
    <dgm:pt modelId="{3EFF5A95-E964-4D55-AAA4-FD13C9C6E191}">
      <dgm:prSet phldrT="[Text]"/>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80CA14A-0266-4C58-9345-7A78F0B019EC}" type="parTrans" cxnId="{DA985C19-FD3F-4F99-8ABC-4A0DBAA87EF1}">
      <dgm:prSet/>
      <dgm:spPr/>
      <dgm:t>
        <a:bodyPr/>
        <a:lstStyle/>
        <a:p>
          <a:endParaRPr lang="en-US">
            <a:noFill/>
          </a:endParaRPr>
        </a:p>
      </dgm:t>
    </dgm:pt>
    <dgm:pt modelId="{AC65A0E7-7169-49EE-95C5-DD8380EECA05}" type="sibTrans" cxnId="{DA985C19-FD3F-4F99-8ABC-4A0DBAA87EF1}">
      <dgm:prSet/>
      <dgm:spPr/>
      <dgm:t>
        <a:bodyPr/>
        <a:lstStyle/>
        <a:p>
          <a:endParaRPr lang="en-US">
            <a:noFill/>
          </a:endParaRPr>
        </a:p>
      </dgm:t>
    </dgm:pt>
    <dgm:pt modelId="{D0AC7AF5-E6E6-4817-86B5-2D0BD0C77152}">
      <dgm:prSet phldrT="[Text]"/>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053E5C5F-B51B-40E4-9ECA-EA15AD8AA0F5}" type="parTrans" cxnId="{4A780962-911F-46E8-A473-0C61855CB493}">
      <dgm:prSet/>
      <dgm:spPr/>
      <dgm:t>
        <a:bodyPr/>
        <a:lstStyle/>
        <a:p>
          <a:endParaRPr lang="en-US">
            <a:noFill/>
          </a:endParaRPr>
        </a:p>
      </dgm:t>
    </dgm:pt>
    <dgm:pt modelId="{089B9EC7-0555-461E-A976-5E7E4E854731}" type="sibTrans" cxnId="{4A780962-911F-46E8-A473-0C61855CB493}">
      <dgm:prSet/>
      <dgm:spPr/>
      <dgm:t>
        <a:bodyPr/>
        <a:lstStyle/>
        <a:p>
          <a:endParaRPr lang="en-US">
            <a:noFill/>
          </a:endParaRPr>
        </a:p>
      </dgm:t>
    </dgm:pt>
    <dgm:pt modelId="{768B8844-A3D9-47C1-83FF-E47AD9550C70}">
      <dgm:prSet phldrT="[Text]"/>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FF545B6A-1B62-47BA-9016-9A072EF14C41}" type="parTrans" cxnId="{FC5A9958-8BBE-4E90-BEB3-6F2CFE21ABA1}">
      <dgm:prSet/>
      <dgm:spPr/>
      <dgm:t>
        <a:bodyPr/>
        <a:lstStyle/>
        <a:p>
          <a:endParaRPr lang="en-US">
            <a:noFill/>
          </a:endParaRPr>
        </a:p>
      </dgm:t>
    </dgm:pt>
    <dgm:pt modelId="{0FC89DC2-D45A-4551-9312-C4E0A80858EA}" type="sibTrans" cxnId="{FC5A9958-8BBE-4E90-BEB3-6F2CFE21ABA1}">
      <dgm:prSet/>
      <dgm:spPr/>
      <dgm:t>
        <a:bodyPr/>
        <a:lstStyle/>
        <a:p>
          <a:endParaRPr lang="en-US">
            <a:noFill/>
          </a:endParaRPr>
        </a:p>
      </dgm:t>
    </dgm:pt>
    <dgm:pt modelId="{C0EEE49C-DD2F-4CB6-88D2-7184C1134740}">
      <dgm:prSet phldrT="[Text]"/>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92D8037-6BA6-459A-8C4A-7C58B375BE3B}" type="parTrans" cxnId="{9C9ADDC3-CA8D-43FC-B1C3-7C1C6D075643}">
      <dgm:prSet/>
      <dgm:spPr/>
      <dgm:t>
        <a:bodyPr/>
        <a:lstStyle/>
        <a:p>
          <a:endParaRPr lang="en-US">
            <a:noFill/>
          </a:endParaRPr>
        </a:p>
      </dgm:t>
    </dgm:pt>
    <dgm:pt modelId="{A283AC09-9385-4EB1-886E-32A2DB5DCBFF}" type="sibTrans" cxnId="{9C9ADDC3-CA8D-43FC-B1C3-7C1C6D075643}">
      <dgm:prSet/>
      <dgm:spPr/>
      <dgm:t>
        <a:bodyPr/>
        <a:lstStyle/>
        <a:p>
          <a:endParaRPr lang="en-US">
            <a:noFill/>
          </a:endParaRPr>
        </a:p>
      </dgm:t>
    </dgm:pt>
    <dgm:pt modelId="{61A0E2D4-8B70-4800-B58F-01DD5EDA660F}">
      <dgm:prSet phldrT="[Text]"/>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293E740-62F3-4E9E-99E0-C569A1ABC339}" type="parTrans" cxnId="{C9F13523-00AF-4372-906E-0E81A5661A75}">
      <dgm:prSet/>
      <dgm:spPr/>
      <dgm:t>
        <a:bodyPr/>
        <a:lstStyle/>
        <a:p>
          <a:endParaRPr lang="en-US">
            <a:noFill/>
          </a:endParaRPr>
        </a:p>
      </dgm:t>
    </dgm:pt>
    <dgm:pt modelId="{9369DD61-8166-4B75-8483-EBD547F3408A}" type="sibTrans" cxnId="{C9F13523-00AF-4372-906E-0E81A5661A75}">
      <dgm:prSet/>
      <dgm:spPr/>
      <dgm:t>
        <a:bodyPr/>
        <a:lstStyle/>
        <a:p>
          <a:endParaRPr lang="en-US">
            <a:noFill/>
          </a:endParaRPr>
        </a:p>
      </dgm:t>
    </dgm:pt>
    <dgm:pt modelId="{08049164-850A-4FAD-B967-C5573D979DFB}">
      <dgm:prSet phldrT="[Text]"/>
      <dgm:spPr>
        <a:blipFill dpi="0" rotWithShape="0">
          <a:blip xmlns:r="http://schemas.openxmlformats.org/officeDocument/2006/relationships" r:embed="rId8">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1C9B67FA-9DC8-47CE-908E-9ADA673F7440}" type="parTrans" cxnId="{A13F4724-689D-4916-B5DE-F65E7DDFACB5}">
      <dgm:prSet/>
      <dgm:spPr/>
      <dgm:t>
        <a:bodyPr/>
        <a:lstStyle/>
        <a:p>
          <a:endParaRPr lang="en-US">
            <a:noFill/>
          </a:endParaRPr>
        </a:p>
      </dgm:t>
    </dgm:pt>
    <dgm:pt modelId="{6CF1469B-748B-4B58-881E-EA415A342A9E}" type="sibTrans" cxnId="{A13F4724-689D-4916-B5DE-F65E7DDFACB5}">
      <dgm:prSet/>
      <dgm:spPr/>
      <dgm:t>
        <a:bodyPr/>
        <a:lstStyle/>
        <a:p>
          <a:endParaRPr lang="en-US">
            <a:noFill/>
          </a:endParaRPr>
        </a:p>
      </dgm:t>
    </dgm:pt>
    <dgm:pt modelId="{10851BA8-AE49-4BEF-AC2D-FBEE6BE099BB}">
      <dgm:prSet phldrT="[Text]"/>
      <dgm:spPr>
        <a:blipFill dpi="0" rotWithShape="0">
          <a:blip xmlns:r="http://schemas.openxmlformats.org/officeDocument/2006/relationships" r:embed="rId9">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7ABA1C4D-61EE-43B4-8222-B03E9223CB20}" type="parTrans" cxnId="{4E5D985C-D4CE-4FC4-BB47-F187C2AF38AB}">
      <dgm:prSet/>
      <dgm:spPr/>
      <dgm:t>
        <a:bodyPr/>
        <a:lstStyle/>
        <a:p>
          <a:endParaRPr lang="en-US">
            <a:noFill/>
          </a:endParaRPr>
        </a:p>
      </dgm:t>
    </dgm:pt>
    <dgm:pt modelId="{DE5F5F5C-F664-471D-87C5-BC91E3878B82}" type="sibTrans" cxnId="{4E5D985C-D4CE-4FC4-BB47-F187C2AF38AB}">
      <dgm:prSet/>
      <dgm:spPr/>
      <dgm:t>
        <a:bodyPr/>
        <a:lstStyle/>
        <a:p>
          <a:endParaRPr lang="en-US">
            <a:noFill/>
          </a:endParaRPr>
        </a:p>
      </dgm:t>
    </dgm:pt>
    <dgm:pt modelId="{34AA9449-4E7F-41DE-A107-C65A49BE8D77}">
      <dgm:prSet phldrT="[Text]"/>
      <dgm:spPr>
        <a:blipFill dpi="0" rotWithShape="0">
          <a:blip xmlns:r="http://schemas.openxmlformats.org/officeDocument/2006/relationships" r:embed="rId10">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41D7CB5B-3F49-45DD-BA7D-3C6BAAED4030}" type="parTrans" cxnId="{F69053DE-D54F-4F36-BE01-D19FA6EAA780}">
      <dgm:prSet/>
      <dgm:spPr/>
      <dgm:t>
        <a:bodyPr/>
        <a:lstStyle/>
        <a:p>
          <a:endParaRPr lang="en-US">
            <a:noFill/>
          </a:endParaRPr>
        </a:p>
      </dgm:t>
    </dgm:pt>
    <dgm:pt modelId="{54C64891-768D-4719-B8B5-7C02EECB9AB5}" type="sibTrans" cxnId="{F69053DE-D54F-4F36-BE01-D19FA6EAA780}">
      <dgm:prSet/>
      <dgm:spPr/>
      <dgm:t>
        <a:bodyPr/>
        <a:lstStyle/>
        <a:p>
          <a:endParaRPr lang="en-US">
            <a:noFill/>
          </a:endParaRPr>
        </a:p>
      </dgm:t>
    </dgm:pt>
    <dgm:pt modelId="{5F183FF4-1C82-43D1-B4B3-AE7E828836E2}">
      <dgm:prSet phldrT="[Text]"/>
      <dgm:spPr>
        <a:blipFill dpi="0" rotWithShape="0">
          <a:blip xmlns:r="http://schemas.openxmlformats.org/officeDocument/2006/relationships" r:embed="rId11">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86996F08-168B-4AD9-A1CC-00FD723C842D}" type="parTrans" cxnId="{7AAAB390-CDBD-4225-AAEA-5A690F9895B6}">
      <dgm:prSet/>
      <dgm:spPr/>
      <dgm:t>
        <a:bodyPr/>
        <a:lstStyle/>
        <a:p>
          <a:endParaRPr lang="en-US">
            <a:noFill/>
          </a:endParaRPr>
        </a:p>
      </dgm:t>
    </dgm:pt>
    <dgm:pt modelId="{D1DBD924-FD07-4CA3-8BBB-7D4BB640FE38}" type="sibTrans" cxnId="{7AAAB390-CDBD-4225-AAEA-5A690F9895B6}">
      <dgm:prSet/>
      <dgm:spPr/>
      <dgm:t>
        <a:bodyPr/>
        <a:lstStyle/>
        <a:p>
          <a:endParaRPr lang="en-US">
            <a:noFill/>
          </a:endParaRPr>
        </a:p>
      </dgm:t>
    </dgm:pt>
    <dgm:pt modelId="{C6FAB9AD-75DB-4324-AC01-9BEF61C5D51A}">
      <dgm:prSet phldrT="[Text]"/>
      <dgm:spPr>
        <a:blipFill dpi="0" rotWithShape="0">
          <a:blip xmlns:r="http://schemas.openxmlformats.org/officeDocument/2006/relationships" r:embed="rId12">
            <a:extLst>
              <a:ext uri="{28A0092B-C50C-407E-A947-70E740481C1C}">
                <a14:useLocalDpi xmlns:a14="http://schemas.microsoft.com/office/drawing/2010/main" val="0"/>
              </a:ext>
            </a:extLst>
          </a:blip>
          <a:srcRect/>
          <a:stretch>
            <a:fillRect/>
          </a:stretch>
        </a:blipFill>
        <a:ln>
          <a:noFill/>
        </a:ln>
      </dgm:spPr>
      <dgm:t>
        <a:bodyPr/>
        <a:lstStyle/>
        <a:p>
          <a:endParaRPr lang="en-US" dirty="0">
            <a:noFill/>
          </a:endParaRPr>
        </a:p>
      </dgm:t>
    </dgm:pt>
    <dgm:pt modelId="{AA2128B5-A39B-422A-8768-97C83B2E5FC5}" type="parTrans" cxnId="{A0D30CEC-F99E-40BD-ACBB-0FBA84B4A888}">
      <dgm:prSet/>
      <dgm:spPr/>
      <dgm:t>
        <a:bodyPr/>
        <a:lstStyle/>
        <a:p>
          <a:endParaRPr lang="en-US">
            <a:noFill/>
          </a:endParaRPr>
        </a:p>
      </dgm:t>
    </dgm:pt>
    <dgm:pt modelId="{FC417E79-F383-4E18-815D-4704E3ADEBC8}" type="sibTrans" cxnId="{A0D30CEC-F99E-40BD-ACBB-0FBA84B4A888}">
      <dgm:prSet/>
      <dgm:spPr/>
      <dgm:t>
        <a:bodyPr/>
        <a:lstStyle/>
        <a:p>
          <a:endParaRPr lang="en-US">
            <a:noFill/>
          </a:endParaRPr>
        </a:p>
      </dgm:t>
    </dgm:pt>
    <dgm:pt modelId="{A5A5BF2D-FE57-4FA8-9D48-EB9947912ADD}" type="pres">
      <dgm:prSet presAssocID="{6DABF2AB-2D49-4353-83BE-8F8C1C20576E}" presName="Name0" presStyleCnt="0">
        <dgm:presLayoutVars>
          <dgm:dir/>
          <dgm:resizeHandles val="exact"/>
        </dgm:presLayoutVars>
      </dgm:prSet>
      <dgm:spPr/>
      <dgm:t>
        <a:bodyPr/>
        <a:lstStyle/>
        <a:p>
          <a:endParaRPr lang="de-CH"/>
        </a:p>
      </dgm:t>
    </dgm:pt>
    <dgm:pt modelId="{727B0190-6A8E-4B09-96FB-32A28072BA03}" type="pres">
      <dgm:prSet presAssocID="{BDE88BAB-FF06-4CC6-843B-7098637EE017}" presName="node" presStyleLbl="node1" presStyleIdx="0" presStyleCnt="12">
        <dgm:presLayoutVars>
          <dgm:bulletEnabled val="1"/>
        </dgm:presLayoutVars>
      </dgm:prSet>
      <dgm:spPr/>
      <dgm:t>
        <a:bodyPr/>
        <a:lstStyle/>
        <a:p>
          <a:endParaRPr lang="de-CH"/>
        </a:p>
      </dgm:t>
    </dgm:pt>
    <dgm:pt modelId="{CAC0F260-03DE-44EF-9363-2ED49DBB96B3}" type="pres">
      <dgm:prSet presAssocID="{B71D02EC-BB9B-400A-8239-B2A6BC3896D0}" presName="sibTrans" presStyleLbl="sibTrans1D1" presStyleIdx="0" presStyleCnt="11"/>
      <dgm:spPr/>
      <dgm:t>
        <a:bodyPr/>
        <a:lstStyle/>
        <a:p>
          <a:endParaRPr lang="de-CH"/>
        </a:p>
      </dgm:t>
    </dgm:pt>
    <dgm:pt modelId="{AF8076EF-8C66-4D40-B3D5-E075F46FB37E}" type="pres">
      <dgm:prSet presAssocID="{B71D02EC-BB9B-400A-8239-B2A6BC3896D0}" presName="connectorText" presStyleLbl="sibTrans1D1" presStyleIdx="0" presStyleCnt="11"/>
      <dgm:spPr/>
      <dgm:t>
        <a:bodyPr/>
        <a:lstStyle/>
        <a:p>
          <a:endParaRPr lang="de-CH"/>
        </a:p>
      </dgm:t>
    </dgm:pt>
    <dgm:pt modelId="{2F008D0D-6C99-4040-BC28-4FC322E8C061}" type="pres">
      <dgm:prSet presAssocID="{AB20B009-B703-42F9-A75E-1C1FB4E542DE}" presName="node" presStyleLbl="node1" presStyleIdx="1" presStyleCnt="12">
        <dgm:presLayoutVars>
          <dgm:bulletEnabled val="1"/>
        </dgm:presLayoutVars>
      </dgm:prSet>
      <dgm:spPr/>
      <dgm:t>
        <a:bodyPr/>
        <a:lstStyle/>
        <a:p>
          <a:endParaRPr lang="de-CH"/>
        </a:p>
      </dgm:t>
    </dgm:pt>
    <dgm:pt modelId="{C36095AE-9EAA-47C3-BDF7-4324889E4E1B}" type="pres">
      <dgm:prSet presAssocID="{9AFAEE4A-E998-4FFC-92AC-CEFE3D71C3C3}" presName="sibTrans" presStyleLbl="sibTrans1D1" presStyleIdx="1" presStyleCnt="11"/>
      <dgm:spPr/>
      <dgm:t>
        <a:bodyPr/>
        <a:lstStyle/>
        <a:p>
          <a:endParaRPr lang="de-CH"/>
        </a:p>
      </dgm:t>
    </dgm:pt>
    <dgm:pt modelId="{702FCD98-AC54-4F56-AF97-E582B6C38965}" type="pres">
      <dgm:prSet presAssocID="{9AFAEE4A-E998-4FFC-92AC-CEFE3D71C3C3}" presName="connectorText" presStyleLbl="sibTrans1D1" presStyleIdx="1" presStyleCnt="11"/>
      <dgm:spPr/>
      <dgm:t>
        <a:bodyPr/>
        <a:lstStyle/>
        <a:p>
          <a:endParaRPr lang="de-CH"/>
        </a:p>
      </dgm:t>
    </dgm:pt>
    <dgm:pt modelId="{4B43B421-7094-4083-A6B2-9714AB984BDE}" type="pres">
      <dgm:prSet presAssocID="{3EFF5A95-E964-4D55-AAA4-FD13C9C6E191}" presName="node" presStyleLbl="node1" presStyleIdx="2" presStyleCnt="12">
        <dgm:presLayoutVars>
          <dgm:bulletEnabled val="1"/>
        </dgm:presLayoutVars>
      </dgm:prSet>
      <dgm:spPr/>
      <dgm:t>
        <a:bodyPr/>
        <a:lstStyle/>
        <a:p>
          <a:endParaRPr lang="de-CH"/>
        </a:p>
      </dgm:t>
    </dgm:pt>
    <dgm:pt modelId="{9037B6F4-6E39-459A-88C2-649F6E5E3926}" type="pres">
      <dgm:prSet presAssocID="{AC65A0E7-7169-49EE-95C5-DD8380EECA05}" presName="sibTrans" presStyleLbl="sibTrans1D1" presStyleIdx="2" presStyleCnt="11"/>
      <dgm:spPr/>
      <dgm:t>
        <a:bodyPr/>
        <a:lstStyle/>
        <a:p>
          <a:endParaRPr lang="de-CH"/>
        </a:p>
      </dgm:t>
    </dgm:pt>
    <dgm:pt modelId="{93AC1660-B3E8-4263-830C-359DC782A440}" type="pres">
      <dgm:prSet presAssocID="{AC65A0E7-7169-49EE-95C5-DD8380EECA05}" presName="connectorText" presStyleLbl="sibTrans1D1" presStyleIdx="2" presStyleCnt="11"/>
      <dgm:spPr/>
      <dgm:t>
        <a:bodyPr/>
        <a:lstStyle/>
        <a:p>
          <a:endParaRPr lang="de-CH"/>
        </a:p>
      </dgm:t>
    </dgm:pt>
    <dgm:pt modelId="{DE10D476-324A-4AD3-88E4-38392EAA5BA3}" type="pres">
      <dgm:prSet presAssocID="{D0AC7AF5-E6E6-4817-86B5-2D0BD0C77152}" presName="node" presStyleLbl="node1" presStyleIdx="3" presStyleCnt="12">
        <dgm:presLayoutVars>
          <dgm:bulletEnabled val="1"/>
        </dgm:presLayoutVars>
      </dgm:prSet>
      <dgm:spPr/>
      <dgm:t>
        <a:bodyPr/>
        <a:lstStyle/>
        <a:p>
          <a:endParaRPr lang="de-CH"/>
        </a:p>
      </dgm:t>
    </dgm:pt>
    <dgm:pt modelId="{EE7F03A0-F9E1-4D34-8D13-7FE4A752D5D6}" type="pres">
      <dgm:prSet presAssocID="{089B9EC7-0555-461E-A976-5E7E4E854731}" presName="sibTrans" presStyleLbl="sibTrans1D1" presStyleIdx="3" presStyleCnt="11"/>
      <dgm:spPr/>
      <dgm:t>
        <a:bodyPr/>
        <a:lstStyle/>
        <a:p>
          <a:endParaRPr lang="de-CH"/>
        </a:p>
      </dgm:t>
    </dgm:pt>
    <dgm:pt modelId="{D991305D-9DCE-4A91-8C96-2B9AEA755B0F}" type="pres">
      <dgm:prSet presAssocID="{089B9EC7-0555-461E-A976-5E7E4E854731}" presName="connectorText" presStyleLbl="sibTrans1D1" presStyleIdx="3" presStyleCnt="11"/>
      <dgm:spPr/>
      <dgm:t>
        <a:bodyPr/>
        <a:lstStyle/>
        <a:p>
          <a:endParaRPr lang="de-CH"/>
        </a:p>
      </dgm:t>
    </dgm:pt>
    <dgm:pt modelId="{86D3C334-24B1-492E-97EB-9FEBAE881506}" type="pres">
      <dgm:prSet presAssocID="{768B8844-A3D9-47C1-83FF-E47AD9550C70}" presName="node" presStyleLbl="node1" presStyleIdx="4" presStyleCnt="12">
        <dgm:presLayoutVars>
          <dgm:bulletEnabled val="1"/>
        </dgm:presLayoutVars>
      </dgm:prSet>
      <dgm:spPr/>
      <dgm:t>
        <a:bodyPr/>
        <a:lstStyle/>
        <a:p>
          <a:endParaRPr lang="de-CH"/>
        </a:p>
      </dgm:t>
    </dgm:pt>
    <dgm:pt modelId="{72072922-922E-4AC1-8E5E-81FBAB2ECE26}" type="pres">
      <dgm:prSet presAssocID="{0FC89DC2-D45A-4551-9312-C4E0A80858EA}" presName="sibTrans" presStyleLbl="sibTrans1D1" presStyleIdx="4" presStyleCnt="11"/>
      <dgm:spPr/>
      <dgm:t>
        <a:bodyPr/>
        <a:lstStyle/>
        <a:p>
          <a:endParaRPr lang="de-CH"/>
        </a:p>
      </dgm:t>
    </dgm:pt>
    <dgm:pt modelId="{1D30A550-6D24-4628-B653-21C83F35501B}" type="pres">
      <dgm:prSet presAssocID="{0FC89DC2-D45A-4551-9312-C4E0A80858EA}" presName="connectorText" presStyleLbl="sibTrans1D1" presStyleIdx="4" presStyleCnt="11"/>
      <dgm:spPr/>
      <dgm:t>
        <a:bodyPr/>
        <a:lstStyle/>
        <a:p>
          <a:endParaRPr lang="de-CH"/>
        </a:p>
      </dgm:t>
    </dgm:pt>
    <dgm:pt modelId="{42BEB112-A920-49D6-BB80-C03C903B90DE}" type="pres">
      <dgm:prSet presAssocID="{C0EEE49C-DD2F-4CB6-88D2-7184C1134740}" presName="node" presStyleLbl="node1" presStyleIdx="5" presStyleCnt="12">
        <dgm:presLayoutVars>
          <dgm:bulletEnabled val="1"/>
        </dgm:presLayoutVars>
      </dgm:prSet>
      <dgm:spPr/>
      <dgm:t>
        <a:bodyPr/>
        <a:lstStyle/>
        <a:p>
          <a:endParaRPr lang="de-CH"/>
        </a:p>
      </dgm:t>
    </dgm:pt>
    <dgm:pt modelId="{B5398559-37A6-4979-B6EC-92B124DC6E0A}" type="pres">
      <dgm:prSet presAssocID="{A283AC09-9385-4EB1-886E-32A2DB5DCBFF}" presName="sibTrans" presStyleLbl="sibTrans1D1" presStyleIdx="5" presStyleCnt="11"/>
      <dgm:spPr/>
      <dgm:t>
        <a:bodyPr/>
        <a:lstStyle/>
        <a:p>
          <a:endParaRPr lang="de-CH"/>
        </a:p>
      </dgm:t>
    </dgm:pt>
    <dgm:pt modelId="{E7C83F04-4D24-405D-BFBA-DFD3B6D32B73}" type="pres">
      <dgm:prSet presAssocID="{A283AC09-9385-4EB1-886E-32A2DB5DCBFF}" presName="connectorText" presStyleLbl="sibTrans1D1" presStyleIdx="5" presStyleCnt="11"/>
      <dgm:spPr/>
      <dgm:t>
        <a:bodyPr/>
        <a:lstStyle/>
        <a:p>
          <a:endParaRPr lang="de-CH"/>
        </a:p>
      </dgm:t>
    </dgm:pt>
    <dgm:pt modelId="{A7B49DAC-1388-4760-98FD-6E67D6AFC0F7}" type="pres">
      <dgm:prSet presAssocID="{61A0E2D4-8B70-4800-B58F-01DD5EDA660F}" presName="node" presStyleLbl="node1" presStyleIdx="6" presStyleCnt="12">
        <dgm:presLayoutVars>
          <dgm:bulletEnabled val="1"/>
        </dgm:presLayoutVars>
      </dgm:prSet>
      <dgm:spPr/>
      <dgm:t>
        <a:bodyPr/>
        <a:lstStyle/>
        <a:p>
          <a:endParaRPr lang="de-CH"/>
        </a:p>
      </dgm:t>
    </dgm:pt>
    <dgm:pt modelId="{AA60A0BF-3E0B-4003-B522-5C840B03DFEB}" type="pres">
      <dgm:prSet presAssocID="{9369DD61-8166-4B75-8483-EBD547F3408A}" presName="sibTrans" presStyleLbl="sibTrans1D1" presStyleIdx="6" presStyleCnt="11"/>
      <dgm:spPr/>
      <dgm:t>
        <a:bodyPr/>
        <a:lstStyle/>
        <a:p>
          <a:endParaRPr lang="de-CH"/>
        </a:p>
      </dgm:t>
    </dgm:pt>
    <dgm:pt modelId="{08A56F00-36E7-424B-AEC4-D0126461B66E}" type="pres">
      <dgm:prSet presAssocID="{9369DD61-8166-4B75-8483-EBD547F3408A}" presName="connectorText" presStyleLbl="sibTrans1D1" presStyleIdx="6" presStyleCnt="11"/>
      <dgm:spPr/>
      <dgm:t>
        <a:bodyPr/>
        <a:lstStyle/>
        <a:p>
          <a:endParaRPr lang="de-CH"/>
        </a:p>
      </dgm:t>
    </dgm:pt>
    <dgm:pt modelId="{25ADD7D8-0E98-4D3F-8F54-8308BB2696F5}" type="pres">
      <dgm:prSet presAssocID="{08049164-850A-4FAD-B967-C5573D979DFB}" presName="node" presStyleLbl="node1" presStyleIdx="7" presStyleCnt="12">
        <dgm:presLayoutVars>
          <dgm:bulletEnabled val="1"/>
        </dgm:presLayoutVars>
      </dgm:prSet>
      <dgm:spPr/>
      <dgm:t>
        <a:bodyPr/>
        <a:lstStyle/>
        <a:p>
          <a:endParaRPr lang="de-CH"/>
        </a:p>
      </dgm:t>
    </dgm:pt>
    <dgm:pt modelId="{0E07FE93-AAFD-4BC6-9A63-F7B37E03AAE0}" type="pres">
      <dgm:prSet presAssocID="{6CF1469B-748B-4B58-881E-EA415A342A9E}" presName="sibTrans" presStyleLbl="sibTrans1D1" presStyleIdx="7" presStyleCnt="11"/>
      <dgm:spPr/>
      <dgm:t>
        <a:bodyPr/>
        <a:lstStyle/>
        <a:p>
          <a:endParaRPr lang="de-CH"/>
        </a:p>
      </dgm:t>
    </dgm:pt>
    <dgm:pt modelId="{BE3ADFD4-0CCA-4843-938A-3DD4C46B50F1}" type="pres">
      <dgm:prSet presAssocID="{6CF1469B-748B-4B58-881E-EA415A342A9E}" presName="connectorText" presStyleLbl="sibTrans1D1" presStyleIdx="7" presStyleCnt="11"/>
      <dgm:spPr/>
      <dgm:t>
        <a:bodyPr/>
        <a:lstStyle/>
        <a:p>
          <a:endParaRPr lang="de-CH"/>
        </a:p>
      </dgm:t>
    </dgm:pt>
    <dgm:pt modelId="{CB38CB9B-5D0E-4752-AE6D-51898561AE9F}" type="pres">
      <dgm:prSet presAssocID="{10851BA8-AE49-4BEF-AC2D-FBEE6BE099BB}" presName="node" presStyleLbl="node1" presStyleIdx="8" presStyleCnt="12">
        <dgm:presLayoutVars>
          <dgm:bulletEnabled val="1"/>
        </dgm:presLayoutVars>
      </dgm:prSet>
      <dgm:spPr/>
      <dgm:t>
        <a:bodyPr/>
        <a:lstStyle/>
        <a:p>
          <a:endParaRPr lang="de-CH"/>
        </a:p>
      </dgm:t>
    </dgm:pt>
    <dgm:pt modelId="{D4EEDD48-67AC-4B5C-BF9B-75167ABA1641}" type="pres">
      <dgm:prSet presAssocID="{DE5F5F5C-F664-471D-87C5-BC91E3878B82}" presName="sibTrans" presStyleLbl="sibTrans1D1" presStyleIdx="8" presStyleCnt="11"/>
      <dgm:spPr/>
      <dgm:t>
        <a:bodyPr/>
        <a:lstStyle/>
        <a:p>
          <a:endParaRPr lang="de-CH"/>
        </a:p>
      </dgm:t>
    </dgm:pt>
    <dgm:pt modelId="{7CD5FC14-BB0A-43CF-8806-EC4D327F2176}" type="pres">
      <dgm:prSet presAssocID="{DE5F5F5C-F664-471D-87C5-BC91E3878B82}" presName="connectorText" presStyleLbl="sibTrans1D1" presStyleIdx="8" presStyleCnt="11"/>
      <dgm:spPr/>
      <dgm:t>
        <a:bodyPr/>
        <a:lstStyle/>
        <a:p>
          <a:endParaRPr lang="de-CH"/>
        </a:p>
      </dgm:t>
    </dgm:pt>
    <dgm:pt modelId="{2DCAD163-4B23-4D84-B26E-B8F877E93693}" type="pres">
      <dgm:prSet presAssocID="{34AA9449-4E7F-41DE-A107-C65A49BE8D77}" presName="node" presStyleLbl="node1" presStyleIdx="9" presStyleCnt="12">
        <dgm:presLayoutVars>
          <dgm:bulletEnabled val="1"/>
        </dgm:presLayoutVars>
      </dgm:prSet>
      <dgm:spPr/>
      <dgm:t>
        <a:bodyPr/>
        <a:lstStyle/>
        <a:p>
          <a:endParaRPr lang="de-CH"/>
        </a:p>
      </dgm:t>
    </dgm:pt>
    <dgm:pt modelId="{F6F12019-B9A8-494D-803E-83CEBEC116A9}" type="pres">
      <dgm:prSet presAssocID="{54C64891-768D-4719-B8B5-7C02EECB9AB5}" presName="sibTrans" presStyleLbl="sibTrans1D1" presStyleIdx="9" presStyleCnt="11"/>
      <dgm:spPr/>
      <dgm:t>
        <a:bodyPr/>
        <a:lstStyle/>
        <a:p>
          <a:endParaRPr lang="de-CH"/>
        </a:p>
      </dgm:t>
    </dgm:pt>
    <dgm:pt modelId="{EB56038A-D6A3-462F-AAA0-0F9CB0A94B22}" type="pres">
      <dgm:prSet presAssocID="{54C64891-768D-4719-B8B5-7C02EECB9AB5}" presName="connectorText" presStyleLbl="sibTrans1D1" presStyleIdx="9" presStyleCnt="11"/>
      <dgm:spPr/>
      <dgm:t>
        <a:bodyPr/>
        <a:lstStyle/>
        <a:p>
          <a:endParaRPr lang="de-CH"/>
        </a:p>
      </dgm:t>
    </dgm:pt>
    <dgm:pt modelId="{7BED1416-B30A-4E97-B195-55F96A333461}" type="pres">
      <dgm:prSet presAssocID="{5F183FF4-1C82-43D1-B4B3-AE7E828836E2}" presName="node" presStyleLbl="node1" presStyleIdx="10" presStyleCnt="12">
        <dgm:presLayoutVars>
          <dgm:bulletEnabled val="1"/>
        </dgm:presLayoutVars>
      </dgm:prSet>
      <dgm:spPr/>
      <dgm:t>
        <a:bodyPr/>
        <a:lstStyle/>
        <a:p>
          <a:endParaRPr lang="de-CH"/>
        </a:p>
      </dgm:t>
    </dgm:pt>
    <dgm:pt modelId="{504134FC-B996-4909-B21F-2B1B80075BD3}" type="pres">
      <dgm:prSet presAssocID="{D1DBD924-FD07-4CA3-8BBB-7D4BB640FE38}" presName="sibTrans" presStyleLbl="sibTrans1D1" presStyleIdx="10" presStyleCnt="11"/>
      <dgm:spPr/>
      <dgm:t>
        <a:bodyPr/>
        <a:lstStyle/>
        <a:p>
          <a:endParaRPr lang="de-CH"/>
        </a:p>
      </dgm:t>
    </dgm:pt>
    <dgm:pt modelId="{2DD305A7-61CC-4F6B-ACBB-26FC51C47520}" type="pres">
      <dgm:prSet presAssocID="{D1DBD924-FD07-4CA3-8BBB-7D4BB640FE38}" presName="connectorText" presStyleLbl="sibTrans1D1" presStyleIdx="10" presStyleCnt="11"/>
      <dgm:spPr/>
      <dgm:t>
        <a:bodyPr/>
        <a:lstStyle/>
        <a:p>
          <a:endParaRPr lang="de-CH"/>
        </a:p>
      </dgm:t>
    </dgm:pt>
    <dgm:pt modelId="{8E5C3A2C-BB41-4E89-B6B6-2690D6AF20DF}" type="pres">
      <dgm:prSet presAssocID="{C6FAB9AD-75DB-4324-AC01-9BEF61C5D51A}" presName="node" presStyleLbl="node1" presStyleIdx="11" presStyleCnt="12">
        <dgm:presLayoutVars>
          <dgm:bulletEnabled val="1"/>
        </dgm:presLayoutVars>
      </dgm:prSet>
      <dgm:spPr/>
      <dgm:t>
        <a:bodyPr/>
        <a:lstStyle/>
        <a:p>
          <a:endParaRPr lang="de-CH"/>
        </a:p>
      </dgm:t>
    </dgm:pt>
  </dgm:ptLst>
  <dgm:cxnLst>
    <dgm:cxn modelId="{7934B0CA-2C01-4602-91EC-912875350C08}" type="presOf" srcId="{10851BA8-AE49-4BEF-AC2D-FBEE6BE099BB}" destId="{CB38CB9B-5D0E-4752-AE6D-51898561AE9F}" srcOrd="0" destOrd="0" presId="urn:microsoft.com/office/officeart/2005/8/layout/bProcess3"/>
    <dgm:cxn modelId="{A13F4724-689D-4916-B5DE-F65E7DDFACB5}" srcId="{6DABF2AB-2D49-4353-83BE-8F8C1C20576E}" destId="{08049164-850A-4FAD-B967-C5573D979DFB}" srcOrd="7" destOrd="0" parTransId="{1C9B67FA-9DC8-47CE-908E-9ADA673F7440}" sibTransId="{6CF1469B-748B-4B58-881E-EA415A342A9E}"/>
    <dgm:cxn modelId="{A3BC0475-C630-44E2-8AB5-753780CB4B91}" type="presOf" srcId="{9369DD61-8166-4B75-8483-EBD547F3408A}" destId="{08A56F00-36E7-424B-AEC4-D0126461B66E}" srcOrd="1" destOrd="0" presId="urn:microsoft.com/office/officeart/2005/8/layout/bProcess3"/>
    <dgm:cxn modelId="{84D8944F-4606-43C1-BB2E-DD86A4FA2A4C}" type="presOf" srcId="{AC65A0E7-7169-49EE-95C5-DD8380EECA05}" destId="{9037B6F4-6E39-459A-88C2-649F6E5E3926}" srcOrd="0" destOrd="0" presId="urn:microsoft.com/office/officeart/2005/8/layout/bProcess3"/>
    <dgm:cxn modelId="{BE547EB5-A940-46B4-973E-1B1F186D6D09}" type="presOf" srcId="{54C64891-768D-4719-B8B5-7C02EECB9AB5}" destId="{F6F12019-B9A8-494D-803E-83CEBEC116A9}" srcOrd="0" destOrd="0" presId="urn:microsoft.com/office/officeart/2005/8/layout/bProcess3"/>
    <dgm:cxn modelId="{47A27305-DE18-47F1-A7D6-917A721438D6}" type="presOf" srcId="{768B8844-A3D9-47C1-83FF-E47AD9550C70}" destId="{86D3C334-24B1-492E-97EB-9FEBAE881506}" srcOrd="0" destOrd="0" presId="urn:microsoft.com/office/officeart/2005/8/layout/bProcess3"/>
    <dgm:cxn modelId="{378BC402-033F-410B-9B10-826B3C4C3302}" srcId="{6DABF2AB-2D49-4353-83BE-8F8C1C20576E}" destId="{BDE88BAB-FF06-4CC6-843B-7098637EE017}" srcOrd="0" destOrd="0" parTransId="{4ABB657D-DD5C-4B10-876D-C877C5F5BBCC}" sibTransId="{B71D02EC-BB9B-400A-8239-B2A6BC3896D0}"/>
    <dgm:cxn modelId="{E0FFB573-A95F-4BC4-A13A-4EE65FD99A77}" type="presOf" srcId="{54C64891-768D-4719-B8B5-7C02EECB9AB5}" destId="{EB56038A-D6A3-462F-AAA0-0F9CB0A94B22}" srcOrd="1" destOrd="0" presId="urn:microsoft.com/office/officeart/2005/8/layout/bProcess3"/>
    <dgm:cxn modelId="{9E21F494-8E26-44C1-946B-5315C9D03719}" type="presOf" srcId="{AB20B009-B703-42F9-A75E-1C1FB4E542DE}" destId="{2F008D0D-6C99-4040-BC28-4FC322E8C061}" srcOrd="0" destOrd="0" presId="urn:microsoft.com/office/officeart/2005/8/layout/bProcess3"/>
    <dgm:cxn modelId="{AFE0415A-BEEF-4BCB-AC3E-EFE6C611025F}" type="presOf" srcId="{BDE88BAB-FF06-4CC6-843B-7098637EE017}" destId="{727B0190-6A8E-4B09-96FB-32A28072BA03}" srcOrd="0" destOrd="0" presId="urn:microsoft.com/office/officeart/2005/8/layout/bProcess3"/>
    <dgm:cxn modelId="{4A780962-911F-46E8-A473-0C61855CB493}" srcId="{6DABF2AB-2D49-4353-83BE-8F8C1C20576E}" destId="{D0AC7AF5-E6E6-4817-86B5-2D0BD0C77152}" srcOrd="3" destOrd="0" parTransId="{053E5C5F-B51B-40E4-9ECA-EA15AD8AA0F5}" sibTransId="{089B9EC7-0555-461E-A976-5E7E4E854731}"/>
    <dgm:cxn modelId="{114C7BD8-A788-460E-86A8-771BA4BE21A5}" type="presOf" srcId="{D1DBD924-FD07-4CA3-8BBB-7D4BB640FE38}" destId="{2DD305A7-61CC-4F6B-ACBB-26FC51C47520}" srcOrd="1" destOrd="0" presId="urn:microsoft.com/office/officeart/2005/8/layout/bProcess3"/>
    <dgm:cxn modelId="{FC5A9958-8BBE-4E90-BEB3-6F2CFE21ABA1}" srcId="{6DABF2AB-2D49-4353-83BE-8F8C1C20576E}" destId="{768B8844-A3D9-47C1-83FF-E47AD9550C70}" srcOrd="4" destOrd="0" parTransId="{FF545B6A-1B62-47BA-9016-9A072EF14C41}" sibTransId="{0FC89DC2-D45A-4551-9312-C4E0A80858EA}"/>
    <dgm:cxn modelId="{A0D30CEC-F99E-40BD-ACBB-0FBA84B4A888}" srcId="{6DABF2AB-2D49-4353-83BE-8F8C1C20576E}" destId="{C6FAB9AD-75DB-4324-AC01-9BEF61C5D51A}" srcOrd="11" destOrd="0" parTransId="{AA2128B5-A39B-422A-8768-97C83B2E5FC5}" sibTransId="{FC417E79-F383-4E18-815D-4704E3ADEBC8}"/>
    <dgm:cxn modelId="{747F6292-65F6-4C1C-8283-C35948B89721}" type="presOf" srcId="{B71D02EC-BB9B-400A-8239-B2A6BC3896D0}" destId="{AF8076EF-8C66-4D40-B3D5-E075F46FB37E}" srcOrd="1" destOrd="0" presId="urn:microsoft.com/office/officeart/2005/8/layout/bProcess3"/>
    <dgm:cxn modelId="{0FE1F1EC-B0C9-44C9-964D-8CD43537C6EA}" type="presOf" srcId="{089B9EC7-0555-461E-A976-5E7E4E854731}" destId="{D991305D-9DCE-4A91-8C96-2B9AEA755B0F}" srcOrd="1" destOrd="0" presId="urn:microsoft.com/office/officeart/2005/8/layout/bProcess3"/>
    <dgm:cxn modelId="{3D24DDD6-979D-4887-9447-B75C035306FB}" type="presOf" srcId="{61A0E2D4-8B70-4800-B58F-01DD5EDA660F}" destId="{A7B49DAC-1388-4760-98FD-6E67D6AFC0F7}" srcOrd="0" destOrd="0" presId="urn:microsoft.com/office/officeart/2005/8/layout/bProcess3"/>
    <dgm:cxn modelId="{36DBB406-CC9E-44DE-B9F0-A4EF501E4E69}" type="presOf" srcId="{9369DD61-8166-4B75-8483-EBD547F3408A}" destId="{AA60A0BF-3E0B-4003-B522-5C840B03DFEB}" srcOrd="0" destOrd="0" presId="urn:microsoft.com/office/officeart/2005/8/layout/bProcess3"/>
    <dgm:cxn modelId="{22740EA4-15D1-4C41-8C17-E93E4AEDDDF2}" type="presOf" srcId="{3EFF5A95-E964-4D55-AAA4-FD13C9C6E191}" destId="{4B43B421-7094-4083-A6B2-9714AB984BDE}" srcOrd="0" destOrd="0" presId="urn:microsoft.com/office/officeart/2005/8/layout/bProcess3"/>
    <dgm:cxn modelId="{7AAAB390-CDBD-4225-AAEA-5A690F9895B6}" srcId="{6DABF2AB-2D49-4353-83BE-8F8C1C20576E}" destId="{5F183FF4-1C82-43D1-B4B3-AE7E828836E2}" srcOrd="10" destOrd="0" parTransId="{86996F08-168B-4AD9-A1CC-00FD723C842D}" sibTransId="{D1DBD924-FD07-4CA3-8BBB-7D4BB640FE38}"/>
    <dgm:cxn modelId="{E660E0F0-331B-484A-93C2-E231FE556DE7}" type="presOf" srcId="{DE5F5F5C-F664-471D-87C5-BC91E3878B82}" destId="{7CD5FC14-BB0A-43CF-8806-EC4D327F2176}" srcOrd="1" destOrd="0" presId="urn:microsoft.com/office/officeart/2005/8/layout/bProcess3"/>
    <dgm:cxn modelId="{4B1622A5-A6B4-496B-AC30-B90A01060C20}" type="presOf" srcId="{6DABF2AB-2D49-4353-83BE-8F8C1C20576E}" destId="{A5A5BF2D-FE57-4FA8-9D48-EB9947912ADD}" srcOrd="0" destOrd="0" presId="urn:microsoft.com/office/officeart/2005/8/layout/bProcess3"/>
    <dgm:cxn modelId="{02FF9523-9EE3-45B7-AD07-FB315B3E373B}" type="presOf" srcId="{A283AC09-9385-4EB1-886E-32A2DB5DCBFF}" destId="{B5398559-37A6-4979-B6EC-92B124DC6E0A}" srcOrd="0" destOrd="0" presId="urn:microsoft.com/office/officeart/2005/8/layout/bProcess3"/>
    <dgm:cxn modelId="{5DC3383D-E95A-48DF-84CE-64878EA06A3D}" type="presOf" srcId="{A283AC09-9385-4EB1-886E-32A2DB5DCBFF}" destId="{E7C83F04-4D24-405D-BFBA-DFD3B6D32B73}" srcOrd="1" destOrd="0" presId="urn:microsoft.com/office/officeart/2005/8/layout/bProcess3"/>
    <dgm:cxn modelId="{9C9ADDC3-CA8D-43FC-B1C3-7C1C6D075643}" srcId="{6DABF2AB-2D49-4353-83BE-8F8C1C20576E}" destId="{C0EEE49C-DD2F-4CB6-88D2-7184C1134740}" srcOrd="5" destOrd="0" parTransId="{792D8037-6BA6-459A-8C4A-7C58B375BE3B}" sibTransId="{A283AC09-9385-4EB1-886E-32A2DB5DCBFF}"/>
    <dgm:cxn modelId="{558B162D-CB5D-476C-889D-9367C9C58B1A}" type="presOf" srcId="{B71D02EC-BB9B-400A-8239-B2A6BC3896D0}" destId="{CAC0F260-03DE-44EF-9363-2ED49DBB96B3}" srcOrd="0" destOrd="0" presId="urn:microsoft.com/office/officeart/2005/8/layout/bProcess3"/>
    <dgm:cxn modelId="{943EB682-25A9-444C-8484-269AAC665812}" type="presOf" srcId="{6CF1469B-748B-4B58-881E-EA415A342A9E}" destId="{0E07FE93-AAFD-4BC6-9A63-F7B37E03AAE0}" srcOrd="0" destOrd="0" presId="urn:microsoft.com/office/officeart/2005/8/layout/bProcess3"/>
    <dgm:cxn modelId="{02C86493-A57F-4AA1-80A3-DD5D957AB338}" type="presOf" srcId="{C0EEE49C-DD2F-4CB6-88D2-7184C1134740}" destId="{42BEB112-A920-49D6-BB80-C03C903B90DE}" srcOrd="0" destOrd="0" presId="urn:microsoft.com/office/officeart/2005/8/layout/bProcess3"/>
    <dgm:cxn modelId="{F128CCDB-B497-403D-BB2B-161A11DD8301}" type="presOf" srcId="{089B9EC7-0555-461E-A976-5E7E4E854731}" destId="{EE7F03A0-F9E1-4D34-8D13-7FE4A752D5D6}" srcOrd="0" destOrd="0" presId="urn:microsoft.com/office/officeart/2005/8/layout/bProcess3"/>
    <dgm:cxn modelId="{BF18EE70-D657-4FB0-AC6F-E51C9009E7A0}" type="presOf" srcId="{08049164-850A-4FAD-B967-C5573D979DFB}" destId="{25ADD7D8-0E98-4D3F-8F54-8308BB2696F5}" srcOrd="0" destOrd="0" presId="urn:microsoft.com/office/officeart/2005/8/layout/bProcess3"/>
    <dgm:cxn modelId="{F5E07868-F18A-4831-A680-6470110B20A5}" type="presOf" srcId="{DE5F5F5C-F664-471D-87C5-BC91E3878B82}" destId="{D4EEDD48-67AC-4B5C-BF9B-75167ABA1641}" srcOrd="0" destOrd="0" presId="urn:microsoft.com/office/officeart/2005/8/layout/bProcess3"/>
    <dgm:cxn modelId="{E7EC55B0-F297-49E9-A930-2E8EA37936C1}" type="presOf" srcId="{9AFAEE4A-E998-4FFC-92AC-CEFE3D71C3C3}" destId="{702FCD98-AC54-4F56-AF97-E582B6C38965}" srcOrd="1" destOrd="0" presId="urn:microsoft.com/office/officeart/2005/8/layout/bProcess3"/>
    <dgm:cxn modelId="{591CE1ED-3DF7-4004-AE59-BDDCB79883F6}" type="presOf" srcId="{D1DBD924-FD07-4CA3-8BBB-7D4BB640FE38}" destId="{504134FC-B996-4909-B21F-2B1B80075BD3}" srcOrd="0" destOrd="0" presId="urn:microsoft.com/office/officeart/2005/8/layout/bProcess3"/>
    <dgm:cxn modelId="{2C3A2061-72CB-4E1D-A353-64378A9F6214}" type="presOf" srcId="{34AA9449-4E7F-41DE-A107-C65A49BE8D77}" destId="{2DCAD163-4B23-4D84-B26E-B8F877E93693}" srcOrd="0" destOrd="0" presId="urn:microsoft.com/office/officeart/2005/8/layout/bProcess3"/>
    <dgm:cxn modelId="{4E5D985C-D4CE-4FC4-BB47-F187C2AF38AB}" srcId="{6DABF2AB-2D49-4353-83BE-8F8C1C20576E}" destId="{10851BA8-AE49-4BEF-AC2D-FBEE6BE099BB}" srcOrd="8" destOrd="0" parTransId="{7ABA1C4D-61EE-43B4-8222-B03E9223CB20}" sibTransId="{DE5F5F5C-F664-471D-87C5-BC91E3878B82}"/>
    <dgm:cxn modelId="{F69053DE-D54F-4F36-BE01-D19FA6EAA780}" srcId="{6DABF2AB-2D49-4353-83BE-8F8C1C20576E}" destId="{34AA9449-4E7F-41DE-A107-C65A49BE8D77}" srcOrd="9" destOrd="0" parTransId="{41D7CB5B-3F49-45DD-BA7D-3C6BAAED4030}" sibTransId="{54C64891-768D-4719-B8B5-7C02EECB9AB5}"/>
    <dgm:cxn modelId="{4C10A641-BC05-491E-952C-85EE588A6D8C}" type="presOf" srcId="{0FC89DC2-D45A-4551-9312-C4E0A80858EA}" destId="{1D30A550-6D24-4628-B653-21C83F35501B}" srcOrd="1" destOrd="0" presId="urn:microsoft.com/office/officeart/2005/8/layout/bProcess3"/>
    <dgm:cxn modelId="{311F1C42-FFFB-4796-BB65-D9520869A4E3}" type="presOf" srcId="{C6FAB9AD-75DB-4324-AC01-9BEF61C5D51A}" destId="{8E5C3A2C-BB41-4E89-B6B6-2690D6AF20DF}" srcOrd="0" destOrd="0" presId="urn:microsoft.com/office/officeart/2005/8/layout/bProcess3"/>
    <dgm:cxn modelId="{6D57188C-DD00-48AB-8A0C-C270B2938BF1}" type="presOf" srcId="{0FC89DC2-D45A-4551-9312-C4E0A80858EA}" destId="{72072922-922E-4AC1-8E5E-81FBAB2ECE26}" srcOrd="0" destOrd="0" presId="urn:microsoft.com/office/officeart/2005/8/layout/bProcess3"/>
    <dgm:cxn modelId="{DF084C2F-3243-4EB8-A9D1-34B9C1BE62CF}" type="presOf" srcId="{AC65A0E7-7169-49EE-95C5-DD8380EECA05}" destId="{93AC1660-B3E8-4263-830C-359DC782A440}" srcOrd="1" destOrd="0" presId="urn:microsoft.com/office/officeart/2005/8/layout/bProcess3"/>
    <dgm:cxn modelId="{DA985C19-FD3F-4F99-8ABC-4A0DBAA87EF1}" srcId="{6DABF2AB-2D49-4353-83BE-8F8C1C20576E}" destId="{3EFF5A95-E964-4D55-AAA4-FD13C9C6E191}" srcOrd="2" destOrd="0" parTransId="{A80CA14A-0266-4C58-9345-7A78F0B019EC}" sibTransId="{AC65A0E7-7169-49EE-95C5-DD8380EECA05}"/>
    <dgm:cxn modelId="{70A1A2D3-0973-4E9E-B2A7-A6B856AFA5D6}" type="presOf" srcId="{6CF1469B-748B-4B58-881E-EA415A342A9E}" destId="{BE3ADFD4-0CCA-4843-938A-3DD4C46B50F1}" srcOrd="1" destOrd="0" presId="urn:microsoft.com/office/officeart/2005/8/layout/bProcess3"/>
    <dgm:cxn modelId="{B9A6B8CB-29AE-45EE-AFF3-6DF6D8B5F571}" type="presOf" srcId="{9AFAEE4A-E998-4FFC-92AC-CEFE3D71C3C3}" destId="{C36095AE-9EAA-47C3-BDF7-4324889E4E1B}" srcOrd="0" destOrd="0" presId="urn:microsoft.com/office/officeart/2005/8/layout/bProcess3"/>
    <dgm:cxn modelId="{C9F13523-00AF-4372-906E-0E81A5661A75}" srcId="{6DABF2AB-2D49-4353-83BE-8F8C1C20576E}" destId="{61A0E2D4-8B70-4800-B58F-01DD5EDA660F}" srcOrd="6" destOrd="0" parTransId="{7293E740-62F3-4E9E-99E0-C569A1ABC339}" sibTransId="{9369DD61-8166-4B75-8483-EBD547F3408A}"/>
    <dgm:cxn modelId="{CA83A95D-9069-492E-B816-FAB3F4610714}" type="presOf" srcId="{5F183FF4-1C82-43D1-B4B3-AE7E828836E2}" destId="{7BED1416-B30A-4E97-B195-55F96A333461}" srcOrd="0" destOrd="0" presId="urn:microsoft.com/office/officeart/2005/8/layout/bProcess3"/>
    <dgm:cxn modelId="{16BFEE4B-A156-439D-A14A-8939064B717D}" srcId="{6DABF2AB-2D49-4353-83BE-8F8C1C20576E}" destId="{AB20B009-B703-42F9-A75E-1C1FB4E542DE}" srcOrd="1" destOrd="0" parTransId="{60EE2982-CABD-4210-AA07-17BE559CCD17}" sibTransId="{9AFAEE4A-E998-4FFC-92AC-CEFE3D71C3C3}"/>
    <dgm:cxn modelId="{9101230F-B4D3-4241-A74F-3AE34657243F}" type="presOf" srcId="{D0AC7AF5-E6E6-4817-86B5-2D0BD0C77152}" destId="{DE10D476-324A-4AD3-88E4-38392EAA5BA3}" srcOrd="0" destOrd="0" presId="urn:microsoft.com/office/officeart/2005/8/layout/bProcess3"/>
    <dgm:cxn modelId="{6B173394-F572-4B54-B961-62FFBE414907}" type="presParOf" srcId="{A5A5BF2D-FE57-4FA8-9D48-EB9947912ADD}" destId="{727B0190-6A8E-4B09-96FB-32A28072BA03}" srcOrd="0" destOrd="0" presId="urn:microsoft.com/office/officeart/2005/8/layout/bProcess3"/>
    <dgm:cxn modelId="{11BC242A-AA27-4978-B35F-A29D54245E6C}" type="presParOf" srcId="{A5A5BF2D-FE57-4FA8-9D48-EB9947912ADD}" destId="{CAC0F260-03DE-44EF-9363-2ED49DBB96B3}" srcOrd="1" destOrd="0" presId="urn:microsoft.com/office/officeart/2005/8/layout/bProcess3"/>
    <dgm:cxn modelId="{7ADB7966-0AD9-4527-BF1A-EC28AF25AA6F}" type="presParOf" srcId="{CAC0F260-03DE-44EF-9363-2ED49DBB96B3}" destId="{AF8076EF-8C66-4D40-B3D5-E075F46FB37E}" srcOrd="0" destOrd="0" presId="urn:microsoft.com/office/officeart/2005/8/layout/bProcess3"/>
    <dgm:cxn modelId="{F8D22D7B-9AF0-43E9-A0E6-117DA48ACC4B}" type="presParOf" srcId="{A5A5BF2D-FE57-4FA8-9D48-EB9947912ADD}" destId="{2F008D0D-6C99-4040-BC28-4FC322E8C061}" srcOrd="2" destOrd="0" presId="urn:microsoft.com/office/officeart/2005/8/layout/bProcess3"/>
    <dgm:cxn modelId="{1B801C3B-568B-4E51-A6F1-BF450D282BCC}" type="presParOf" srcId="{A5A5BF2D-FE57-4FA8-9D48-EB9947912ADD}" destId="{C36095AE-9EAA-47C3-BDF7-4324889E4E1B}" srcOrd="3" destOrd="0" presId="urn:microsoft.com/office/officeart/2005/8/layout/bProcess3"/>
    <dgm:cxn modelId="{9058616A-7D6F-46A8-88C8-97D26B8624B4}" type="presParOf" srcId="{C36095AE-9EAA-47C3-BDF7-4324889E4E1B}" destId="{702FCD98-AC54-4F56-AF97-E582B6C38965}" srcOrd="0" destOrd="0" presId="urn:microsoft.com/office/officeart/2005/8/layout/bProcess3"/>
    <dgm:cxn modelId="{70C1F692-EC07-460B-9E88-64C2EBDF49E0}" type="presParOf" srcId="{A5A5BF2D-FE57-4FA8-9D48-EB9947912ADD}" destId="{4B43B421-7094-4083-A6B2-9714AB984BDE}" srcOrd="4" destOrd="0" presId="urn:microsoft.com/office/officeart/2005/8/layout/bProcess3"/>
    <dgm:cxn modelId="{97FFBA8B-0D25-4852-830D-68925DC8B70D}" type="presParOf" srcId="{A5A5BF2D-FE57-4FA8-9D48-EB9947912ADD}" destId="{9037B6F4-6E39-459A-88C2-649F6E5E3926}" srcOrd="5" destOrd="0" presId="urn:microsoft.com/office/officeart/2005/8/layout/bProcess3"/>
    <dgm:cxn modelId="{5E5DE67B-15CF-4970-A77A-29C6A7DB6CCA}" type="presParOf" srcId="{9037B6F4-6E39-459A-88C2-649F6E5E3926}" destId="{93AC1660-B3E8-4263-830C-359DC782A440}" srcOrd="0" destOrd="0" presId="urn:microsoft.com/office/officeart/2005/8/layout/bProcess3"/>
    <dgm:cxn modelId="{CF3063D8-95C3-4923-980E-905F7090C84B}" type="presParOf" srcId="{A5A5BF2D-FE57-4FA8-9D48-EB9947912ADD}" destId="{DE10D476-324A-4AD3-88E4-38392EAA5BA3}" srcOrd="6" destOrd="0" presId="urn:microsoft.com/office/officeart/2005/8/layout/bProcess3"/>
    <dgm:cxn modelId="{C957152F-9E86-4D61-8BD0-A8D50CEF5DF4}" type="presParOf" srcId="{A5A5BF2D-FE57-4FA8-9D48-EB9947912ADD}" destId="{EE7F03A0-F9E1-4D34-8D13-7FE4A752D5D6}" srcOrd="7" destOrd="0" presId="urn:microsoft.com/office/officeart/2005/8/layout/bProcess3"/>
    <dgm:cxn modelId="{C9EDFE2C-9E50-4666-B091-EECCF723678C}" type="presParOf" srcId="{EE7F03A0-F9E1-4D34-8D13-7FE4A752D5D6}" destId="{D991305D-9DCE-4A91-8C96-2B9AEA755B0F}" srcOrd="0" destOrd="0" presId="urn:microsoft.com/office/officeart/2005/8/layout/bProcess3"/>
    <dgm:cxn modelId="{6AD75A83-3A42-45A4-A217-33C57C23E132}" type="presParOf" srcId="{A5A5BF2D-FE57-4FA8-9D48-EB9947912ADD}" destId="{86D3C334-24B1-492E-97EB-9FEBAE881506}" srcOrd="8" destOrd="0" presId="urn:microsoft.com/office/officeart/2005/8/layout/bProcess3"/>
    <dgm:cxn modelId="{5CBF54FD-739B-41D1-BC81-C84ABDD95E1B}" type="presParOf" srcId="{A5A5BF2D-FE57-4FA8-9D48-EB9947912ADD}" destId="{72072922-922E-4AC1-8E5E-81FBAB2ECE26}" srcOrd="9" destOrd="0" presId="urn:microsoft.com/office/officeart/2005/8/layout/bProcess3"/>
    <dgm:cxn modelId="{8BD9E6DB-A0EB-4F1B-B9E2-9EAB28311C97}" type="presParOf" srcId="{72072922-922E-4AC1-8E5E-81FBAB2ECE26}" destId="{1D30A550-6D24-4628-B653-21C83F35501B}" srcOrd="0" destOrd="0" presId="urn:microsoft.com/office/officeart/2005/8/layout/bProcess3"/>
    <dgm:cxn modelId="{511BCB16-7758-4376-88A6-9212AB74F5BA}" type="presParOf" srcId="{A5A5BF2D-FE57-4FA8-9D48-EB9947912ADD}" destId="{42BEB112-A920-49D6-BB80-C03C903B90DE}" srcOrd="10" destOrd="0" presId="urn:microsoft.com/office/officeart/2005/8/layout/bProcess3"/>
    <dgm:cxn modelId="{7A787FA6-7006-4D20-AA4E-EA10CCAFF331}" type="presParOf" srcId="{A5A5BF2D-FE57-4FA8-9D48-EB9947912ADD}" destId="{B5398559-37A6-4979-B6EC-92B124DC6E0A}" srcOrd="11" destOrd="0" presId="urn:microsoft.com/office/officeart/2005/8/layout/bProcess3"/>
    <dgm:cxn modelId="{7C7A8ABC-F4D7-401F-A0AC-0F782AD81E9F}" type="presParOf" srcId="{B5398559-37A6-4979-B6EC-92B124DC6E0A}" destId="{E7C83F04-4D24-405D-BFBA-DFD3B6D32B73}" srcOrd="0" destOrd="0" presId="urn:microsoft.com/office/officeart/2005/8/layout/bProcess3"/>
    <dgm:cxn modelId="{A6DEDA7C-F8B2-431D-B437-63CFFBB8C9E8}" type="presParOf" srcId="{A5A5BF2D-FE57-4FA8-9D48-EB9947912ADD}" destId="{A7B49DAC-1388-4760-98FD-6E67D6AFC0F7}" srcOrd="12" destOrd="0" presId="urn:microsoft.com/office/officeart/2005/8/layout/bProcess3"/>
    <dgm:cxn modelId="{EAE9887D-24B9-40E8-B3B6-26E4D99E1296}" type="presParOf" srcId="{A5A5BF2D-FE57-4FA8-9D48-EB9947912ADD}" destId="{AA60A0BF-3E0B-4003-B522-5C840B03DFEB}" srcOrd="13" destOrd="0" presId="urn:microsoft.com/office/officeart/2005/8/layout/bProcess3"/>
    <dgm:cxn modelId="{5F2C1856-9C17-4708-BEA4-453627838538}" type="presParOf" srcId="{AA60A0BF-3E0B-4003-B522-5C840B03DFEB}" destId="{08A56F00-36E7-424B-AEC4-D0126461B66E}" srcOrd="0" destOrd="0" presId="urn:microsoft.com/office/officeart/2005/8/layout/bProcess3"/>
    <dgm:cxn modelId="{9489D5AD-EED8-4E46-ACCE-FF39DE179B93}" type="presParOf" srcId="{A5A5BF2D-FE57-4FA8-9D48-EB9947912ADD}" destId="{25ADD7D8-0E98-4D3F-8F54-8308BB2696F5}" srcOrd="14" destOrd="0" presId="urn:microsoft.com/office/officeart/2005/8/layout/bProcess3"/>
    <dgm:cxn modelId="{F1FD9851-0C11-44F0-935B-E108ED54CCD2}" type="presParOf" srcId="{A5A5BF2D-FE57-4FA8-9D48-EB9947912ADD}" destId="{0E07FE93-AAFD-4BC6-9A63-F7B37E03AAE0}" srcOrd="15" destOrd="0" presId="urn:microsoft.com/office/officeart/2005/8/layout/bProcess3"/>
    <dgm:cxn modelId="{1CE04ACD-872E-467D-A171-D9F116C399C1}" type="presParOf" srcId="{0E07FE93-AAFD-4BC6-9A63-F7B37E03AAE0}" destId="{BE3ADFD4-0CCA-4843-938A-3DD4C46B50F1}" srcOrd="0" destOrd="0" presId="urn:microsoft.com/office/officeart/2005/8/layout/bProcess3"/>
    <dgm:cxn modelId="{D171DB53-EE52-49C5-BE8B-AF2ABFB6AD9D}" type="presParOf" srcId="{A5A5BF2D-FE57-4FA8-9D48-EB9947912ADD}" destId="{CB38CB9B-5D0E-4752-AE6D-51898561AE9F}" srcOrd="16" destOrd="0" presId="urn:microsoft.com/office/officeart/2005/8/layout/bProcess3"/>
    <dgm:cxn modelId="{2208BA39-F515-4505-9018-46C3853FB8B8}" type="presParOf" srcId="{A5A5BF2D-FE57-4FA8-9D48-EB9947912ADD}" destId="{D4EEDD48-67AC-4B5C-BF9B-75167ABA1641}" srcOrd="17" destOrd="0" presId="urn:microsoft.com/office/officeart/2005/8/layout/bProcess3"/>
    <dgm:cxn modelId="{5CEDC8A0-EA89-4C11-9C6C-6F8398A06F00}" type="presParOf" srcId="{D4EEDD48-67AC-4B5C-BF9B-75167ABA1641}" destId="{7CD5FC14-BB0A-43CF-8806-EC4D327F2176}" srcOrd="0" destOrd="0" presId="urn:microsoft.com/office/officeart/2005/8/layout/bProcess3"/>
    <dgm:cxn modelId="{A413C8AB-D896-411F-B078-EF2ECB9896C4}" type="presParOf" srcId="{A5A5BF2D-FE57-4FA8-9D48-EB9947912ADD}" destId="{2DCAD163-4B23-4D84-B26E-B8F877E93693}" srcOrd="18" destOrd="0" presId="urn:microsoft.com/office/officeart/2005/8/layout/bProcess3"/>
    <dgm:cxn modelId="{3D948E03-9091-41DD-9D12-9DBD69511096}" type="presParOf" srcId="{A5A5BF2D-FE57-4FA8-9D48-EB9947912ADD}" destId="{F6F12019-B9A8-494D-803E-83CEBEC116A9}" srcOrd="19" destOrd="0" presId="urn:microsoft.com/office/officeart/2005/8/layout/bProcess3"/>
    <dgm:cxn modelId="{91128740-691F-4A14-96F9-BB5155A510D1}" type="presParOf" srcId="{F6F12019-B9A8-494D-803E-83CEBEC116A9}" destId="{EB56038A-D6A3-462F-AAA0-0F9CB0A94B22}" srcOrd="0" destOrd="0" presId="urn:microsoft.com/office/officeart/2005/8/layout/bProcess3"/>
    <dgm:cxn modelId="{CC3A905B-E7A8-4B33-B8C0-2E47108ADAEF}" type="presParOf" srcId="{A5A5BF2D-FE57-4FA8-9D48-EB9947912ADD}" destId="{7BED1416-B30A-4E97-B195-55F96A333461}" srcOrd="20" destOrd="0" presId="urn:microsoft.com/office/officeart/2005/8/layout/bProcess3"/>
    <dgm:cxn modelId="{A57CA11E-6763-4021-ABC4-0545F58B90E8}" type="presParOf" srcId="{A5A5BF2D-FE57-4FA8-9D48-EB9947912ADD}" destId="{504134FC-B996-4909-B21F-2B1B80075BD3}" srcOrd="21" destOrd="0" presId="urn:microsoft.com/office/officeart/2005/8/layout/bProcess3"/>
    <dgm:cxn modelId="{F483E71C-A7A2-4426-A212-C9CF7C9845FF}" type="presParOf" srcId="{504134FC-B996-4909-B21F-2B1B80075BD3}" destId="{2DD305A7-61CC-4F6B-ACBB-26FC51C47520}" srcOrd="0" destOrd="0" presId="urn:microsoft.com/office/officeart/2005/8/layout/bProcess3"/>
    <dgm:cxn modelId="{8689C505-72CA-4021-AD73-308254E3BB03}" type="presParOf" srcId="{A5A5BF2D-FE57-4FA8-9D48-EB9947912ADD}" destId="{8E5C3A2C-BB41-4E89-B6B6-2690D6AF20DF}" srcOrd="22" destOrd="0" presId="urn:microsoft.com/office/officeart/2005/8/layout/bProcess3"/>
  </dgm:cxnLst>
  <dgm:bg>
    <a:noFill/>
    <a:effect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AA19A-8323-4A7C-AD5E-365CC2823B57}">
      <dsp:nvSpPr>
        <dsp:cNvPr id="0" name=""/>
        <dsp:cNvSpPr/>
      </dsp:nvSpPr>
      <dsp:spPr>
        <a:xfrm>
          <a:off x="4141078" y="109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Evaluation</a:t>
          </a:r>
        </a:p>
      </dsp:txBody>
      <dsp:txXfrm>
        <a:off x="4186710" y="46730"/>
        <a:ext cx="1346841" cy="843504"/>
      </dsp:txXfrm>
    </dsp:sp>
    <dsp:sp modelId="{38542628-2897-41A3-9E52-16B0E752FB74}">
      <dsp:nvSpPr>
        <dsp:cNvPr id="0" name=""/>
        <dsp:cNvSpPr/>
      </dsp:nvSpPr>
      <dsp:spPr>
        <a:xfrm>
          <a:off x="3317251" y="468482"/>
          <a:ext cx="3085759" cy="3085759"/>
        </a:xfrm>
        <a:custGeom>
          <a:avLst/>
          <a:gdLst/>
          <a:ahLst/>
          <a:cxnLst/>
          <a:rect l="0" t="0" r="0" b="0"/>
          <a:pathLst>
            <a:path>
              <a:moveTo>
                <a:pt x="2460019" y="302181"/>
              </a:moveTo>
              <a:arcTo wR="1542879" hR="1542879" stAng="18388337"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45BB1E18-A9AC-4B45-8DFB-DE5E4A1A7810}">
      <dsp:nvSpPr>
        <dsp:cNvPr id="0" name=""/>
        <dsp:cNvSpPr/>
      </dsp:nvSpPr>
      <dsp:spPr>
        <a:xfrm>
          <a:off x="5683958" y="154397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Selektion</a:t>
          </a:r>
        </a:p>
      </dsp:txBody>
      <dsp:txXfrm>
        <a:off x="5729590" y="1589610"/>
        <a:ext cx="1346841" cy="843504"/>
      </dsp:txXfrm>
    </dsp:sp>
    <dsp:sp modelId="{F2530A63-EA35-4564-B4A3-DC4B264F6EDF}">
      <dsp:nvSpPr>
        <dsp:cNvPr id="0" name=""/>
        <dsp:cNvSpPr/>
      </dsp:nvSpPr>
      <dsp:spPr>
        <a:xfrm>
          <a:off x="3317251" y="468482"/>
          <a:ext cx="3085759" cy="3085759"/>
        </a:xfrm>
        <a:custGeom>
          <a:avLst/>
          <a:gdLst/>
          <a:ahLst/>
          <a:cxnLst/>
          <a:rect l="0" t="0" r="0" b="0"/>
          <a:pathLst>
            <a:path>
              <a:moveTo>
                <a:pt x="2925716" y="2227161"/>
              </a:moveTo>
              <a:arcTo wR="1542879" hR="1542879" stAng="1579680"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708CF848-C8CA-4C9B-838A-CAACEBCAEECA}">
      <dsp:nvSpPr>
        <dsp:cNvPr id="0" name=""/>
        <dsp:cNvSpPr/>
      </dsp:nvSpPr>
      <dsp:spPr>
        <a:xfrm>
          <a:off x="4141078" y="308685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Mutation</a:t>
          </a:r>
        </a:p>
      </dsp:txBody>
      <dsp:txXfrm>
        <a:off x="4186710" y="3132490"/>
        <a:ext cx="1346841" cy="843504"/>
      </dsp:txXfrm>
    </dsp:sp>
    <dsp:sp modelId="{54713809-7240-4C9E-AE40-71AADAC96588}">
      <dsp:nvSpPr>
        <dsp:cNvPr id="0" name=""/>
        <dsp:cNvSpPr/>
      </dsp:nvSpPr>
      <dsp:spPr>
        <a:xfrm>
          <a:off x="3317251" y="468482"/>
          <a:ext cx="3085759" cy="3085759"/>
        </a:xfrm>
        <a:custGeom>
          <a:avLst/>
          <a:gdLst/>
          <a:ahLst/>
          <a:cxnLst/>
          <a:rect l="0" t="0" r="0" b="0"/>
          <a:pathLst>
            <a:path>
              <a:moveTo>
                <a:pt x="625739" y="2783578"/>
              </a:moveTo>
              <a:arcTo wR="1542879" hR="1542879" stAng="7588337"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0D81DC1B-52FC-4F4B-AA8A-6BF53FA12D3C}">
      <dsp:nvSpPr>
        <dsp:cNvPr id="0" name=""/>
        <dsp:cNvSpPr/>
      </dsp:nvSpPr>
      <dsp:spPr>
        <a:xfrm>
          <a:off x="2598198" y="1543978"/>
          <a:ext cx="1438105" cy="934768"/>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CH" sz="1600" kern="1200" dirty="0"/>
            <a:t>Rekombination</a:t>
          </a:r>
        </a:p>
      </dsp:txBody>
      <dsp:txXfrm>
        <a:off x="2643830" y="1589610"/>
        <a:ext cx="1346841" cy="843504"/>
      </dsp:txXfrm>
    </dsp:sp>
    <dsp:sp modelId="{179A76FD-898C-40CB-AAA1-1D6563B1B969}">
      <dsp:nvSpPr>
        <dsp:cNvPr id="0" name=""/>
        <dsp:cNvSpPr/>
      </dsp:nvSpPr>
      <dsp:spPr>
        <a:xfrm>
          <a:off x="3317251" y="468482"/>
          <a:ext cx="3085759" cy="3085759"/>
        </a:xfrm>
        <a:custGeom>
          <a:avLst/>
          <a:gdLst/>
          <a:ahLst/>
          <a:cxnLst/>
          <a:rect l="0" t="0" r="0" b="0"/>
          <a:pathLst>
            <a:path>
              <a:moveTo>
                <a:pt x="160043" y="858598"/>
              </a:moveTo>
              <a:arcTo wR="1542879" hR="1542879" stAng="12379680" swAng="1631983"/>
            </a:path>
          </a:pathLst>
        </a:custGeom>
        <a:noFill/>
        <a:ln w="1270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1126F1-CCFB-46DD-8CED-E9FEB4D95408}" type="datetimeFigureOut">
              <a:rPr lang="de-CH" smtClean="0"/>
              <a:t>02.07.2016</a:t>
            </a:fld>
            <a:endParaRPr lang="de-CH"/>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823D4-A86C-4253-B973-B741D6D04CEE}" type="slidenum">
              <a:rPr lang="de-CH" smtClean="0"/>
              <a:t>‹#›</a:t>
            </a:fld>
            <a:endParaRPr lang="de-CH"/>
          </a:p>
        </p:txBody>
      </p:sp>
    </p:spTree>
    <p:extLst>
      <p:ext uri="{BB962C8B-B14F-4D97-AF65-F5344CB8AC3E}">
        <p14:creationId xmlns:p14="http://schemas.microsoft.com/office/powerpoint/2010/main" val="1080880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ED0C-1CD7-4160-987B-0E1A03088A5F}" type="datetimeFigureOut">
              <a:rPr lang="de-CH" smtClean="0"/>
              <a:t>02.07.2016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1A74D-32B6-452B-A0CB-8CC2507C7E44}" type="slidenum">
              <a:rPr lang="de-CH" smtClean="0"/>
              <a:t>‹#›</a:t>
            </a:fld>
            <a:endParaRPr lang="de-CH"/>
          </a:p>
        </p:txBody>
      </p:sp>
    </p:spTree>
    <p:extLst>
      <p:ext uri="{BB962C8B-B14F-4D97-AF65-F5344CB8AC3E}">
        <p14:creationId xmlns:p14="http://schemas.microsoft.com/office/powerpoint/2010/main" val="340770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EA11A74D-32B6-452B-A0CB-8CC2507C7E44}" type="slidenum">
              <a:rPr lang="de-CH" smtClean="0"/>
              <a:t>1</a:t>
            </a:fld>
            <a:endParaRPr lang="de-CH"/>
          </a:p>
        </p:txBody>
      </p:sp>
    </p:spTree>
    <p:extLst>
      <p:ext uri="{BB962C8B-B14F-4D97-AF65-F5344CB8AC3E}">
        <p14:creationId xmlns:p14="http://schemas.microsoft.com/office/powerpoint/2010/main" val="417382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29</a:t>
            </a:fld>
            <a:endParaRPr lang="de-CH"/>
          </a:p>
        </p:txBody>
      </p:sp>
    </p:spTree>
    <p:extLst>
      <p:ext uri="{BB962C8B-B14F-4D97-AF65-F5344CB8AC3E}">
        <p14:creationId xmlns:p14="http://schemas.microsoft.com/office/powerpoint/2010/main" val="285531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Masse</a:t>
            </a:r>
            <a:r>
              <a:rPr lang="de-CH" baseline="0" dirty="0"/>
              <a:t> der Beine grösser bei der Allgemeinen Lösung. Körper grösser von Evolvierbarkeit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30</a:t>
            </a:fld>
            <a:endParaRPr lang="de-CH"/>
          </a:p>
        </p:txBody>
      </p:sp>
    </p:spTree>
    <p:extLst>
      <p:ext uri="{BB962C8B-B14F-4D97-AF65-F5344CB8AC3E}">
        <p14:creationId xmlns:p14="http://schemas.microsoft.com/office/powerpoint/2010/main" val="284982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Evolutionäre</a:t>
            </a:r>
            <a:r>
              <a:rPr lang="de-CH" baseline="0" dirty="0" smtClean="0"/>
              <a:t> Algorithmen basieren auf natürlichem Vorbild. Individuen müssen fähig sein sich zu reproduzieren. </a:t>
            </a:r>
            <a:r>
              <a:rPr lang="de-CH" baseline="0" dirty="0" err="1" smtClean="0"/>
              <a:t>Fortplfanzungsfähig</a:t>
            </a:r>
            <a:endParaRPr lang="de-CH" baseline="0" dirty="0" smtClean="0"/>
          </a:p>
          <a:p>
            <a:r>
              <a:rPr lang="de-CH" baseline="0" dirty="0" smtClean="0"/>
              <a:t>Eigenschaften der Eltern werden an Kinder vererbt.</a:t>
            </a:r>
          </a:p>
          <a:p>
            <a:r>
              <a:rPr lang="de-CH" baseline="0" dirty="0" smtClean="0"/>
              <a:t>Es muss eine Variation bei den Nachkommen existieren. So dass es nicht nur einen Typ gibt.</a:t>
            </a:r>
          </a:p>
          <a:p>
            <a:r>
              <a:rPr lang="de-CH" baseline="0" dirty="0" smtClean="0"/>
              <a:t>Nicht alle Nachkommen überleben. Die Selektion bestimmt welche Individuen sich reproduzieren.</a:t>
            </a:r>
          </a:p>
          <a:p>
            <a:r>
              <a:rPr lang="de-CH" baseline="0" dirty="0" smtClean="0"/>
              <a:t>Evolutionäre Algorithmen versuchen approximative Lösungen für nicht formal lösbare Probleme zu suchen.</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5</a:t>
            </a:fld>
            <a:endParaRPr lang="de-CH"/>
          </a:p>
        </p:txBody>
      </p:sp>
    </p:spTree>
    <p:extLst>
      <p:ext uri="{BB962C8B-B14F-4D97-AF65-F5344CB8AC3E}">
        <p14:creationId xmlns:p14="http://schemas.microsoft.com/office/powerpoint/2010/main" val="9585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Drei wichtige Begrifflichkeiten:</a:t>
            </a:r>
            <a:r>
              <a:rPr lang="de-CH" baseline="0" dirty="0" smtClean="0"/>
              <a:t> Genotyp, Genom, Phänotyp.</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smtClean="0"/>
              <a:t>Genotyp enthält alle wichtigen Information damit</a:t>
            </a:r>
            <a:r>
              <a:rPr lang="de-CH" baseline="0" dirty="0" smtClean="0"/>
              <a:t> er sich in Phänotyp manifestieren kann.</a:t>
            </a:r>
            <a:endParaRPr lang="de-CH" baseline="0" dirty="0" smtClean="0"/>
          </a:p>
          <a:p>
            <a:r>
              <a:rPr lang="de-CH" baseline="0" dirty="0" smtClean="0"/>
              <a:t>Genom ist eine Repräsentation des Genotyps.</a:t>
            </a:r>
            <a:endParaRPr lang="de-CH" dirty="0" smtClean="0"/>
          </a:p>
          <a:p>
            <a:r>
              <a:rPr lang="de-CH" dirty="0" smtClean="0"/>
              <a:t>Genom: Im </a:t>
            </a:r>
            <a:r>
              <a:rPr lang="de-CH" dirty="0" err="1" smtClean="0"/>
              <a:t>Chromosensatz</a:t>
            </a:r>
            <a:r>
              <a:rPr lang="de-CH" dirty="0" smtClean="0"/>
              <a:t> gespeicherte Erbanlage</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7</a:t>
            </a:fld>
            <a:endParaRPr lang="de-CH"/>
          </a:p>
        </p:txBody>
      </p:sp>
    </p:spTree>
    <p:extLst>
      <p:ext uri="{BB962C8B-B14F-4D97-AF65-F5344CB8AC3E}">
        <p14:creationId xmlns:p14="http://schemas.microsoft.com/office/powerpoint/2010/main" val="1413669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Ist ein Mass</a:t>
            </a:r>
            <a:r>
              <a:rPr lang="de-CH" baseline="0" dirty="0" smtClean="0"/>
              <a:t> dafür wie unterschiedlich zwei Individuen zueinander sind. Monokultur (Soja) unterscheid sich von Urwald in (Papa </a:t>
            </a:r>
            <a:r>
              <a:rPr lang="de-CH" baseline="0" dirty="0" err="1" smtClean="0"/>
              <a:t>Neuginea</a:t>
            </a:r>
            <a:r>
              <a:rPr lang="de-CH" baseline="0" dirty="0" smtClean="0"/>
              <a:t>)</a:t>
            </a:r>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8</a:t>
            </a:fld>
            <a:endParaRPr lang="de-CH"/>
          </a:p>
        </p:txBody>
      </p:sp>
    </p:spTree>
    <p:extLst>
      <p:ext uri="{BB962C8B-B14F-4D97-AF65-F5344CB8AC3E}">
        <p14:creationId xmlns:p14="http://schemas.microsoft.com/office/powerpoint/2010/main" val="248914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Initiale Population:</a:t>
            </a:r>
          </a:p>
          <a:p>
            <a:r>
              <a:rPr lang="de-CH" dirty="0"/>
              <a:t>Erzeuge Population von </a:t>
            </a:r>
            <a:r>
              <a:rPr lang="de-CH" i="1" dirty="0"/>
              <a:t>n</a:t>
            </a:r>
            <a:r>
              <a:rPr lang="de-CH" dirty="0"/>
              <a:t> Individuen</a:t>
            </a:r>
          </a:p>
          <a:p>
            <a:r>
              <a:rPr lang="de-CH" dirty="0"/>
              <a:t>Mehr Individuen bedeutet höheren Rechenaufwand</a:t>
            </a:r>
          </a:p>
          <a:p>
            <a:r>
              <a:rPr lang="de-CH" dirty="0"/>
              <a:t>Möglichst divers zueinander</a:t>
            </a:r>
          </a:p>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10</a:t>
            </a:fld>
            <a:endParaRPr lang="de-CH"/>
          </a:p>
        </p:txBody>
      </p:sp>
    </p:spTree>
    <p:extLst>
      <p:ext uri="{BB962C8B-B14F-4D97-AF65-F5344CB8AC3E}">
        <p14:creationId xmlns:p14="http://schemas.microsoft.com/office/powerpoint/2010/main" val="2950811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14</a:t>
            </a:fld>
            <a:endParaRPr lang="de-CH"/>
          </a:p>
        </p:txBody>
      </p:sp>
    </p:spTree>
    <p:extLst>
      <p:ext uri="{BB962C8B-B14F-4D97-AF65-F5344CB8AC3E}">
        <p14:creationId xmlns:p14="http://schemas.microsoft.com/office/powerpoint/2010/main" val="290554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kern="1200" dirty="0">
                <a:solidFill>
                  <a:schemeClr val="tx1"/>
                </a:solidFill>
                <a:effectLst/>
                <a:latin typeface="+mn-lt"/>
                <a:ea typeface="+mn-ea"/>
                <a:cs typeface="+mn-cs"/>
              </a:rPr>
              <a:t>Der vorgegebene Ablauf ist der Ameise nachempfunden, wegen der Einfachheit und</a:t>
            </a:r>
            <a:r>
              <a:rPr lang="de-CH" sz="1200" kern="1200" baseline="0" dirty="0">
                <a:solidFill>
                  <a:schemeClr val="tx1"/>
                </a:solidFill>
                <a:effectLst/>
                <a:latin typeface="+mn-lt"/>
                <a:ea typeface="+mn-ea"/>
                <a:cs typeface="+mn-cs"/>
              </a:rPr>
              <a:t> </a:t>
            </a:r>
            <a:r>
              <a:rPr lang="de-CH" sz="1200" kern="1200" dirty="0">
                <a:solidFill>
                  <a:schemeClr val="tx1"/>
                </a:solidFill>
                <a:effectLst/>
                <a:latin typeface="+mn-lt"/>
                <a:ea typeface="+mn-ea"/>
                <a:cs typeface="+mn-cs"/>
              </a:rPr>
              <a:t>Stabilität.</a:t>
            </a:r>
          </a:p>
          <a:p>
            <a:r>
              <a:rPr lang="de-CH" sz="1200" kern="1200" dirty="0">
                <a:solidFill>
                  <a:schemeClr val="tx1"/>
                </a:solidFill>
                <a:effectLst/>
                <a:latin typeface="+mn-lt"/>
                <a:ea typeface="+mn-ea"/>
                <a:cs typeface="+mn-cs"/>
              </a:rPr>
              <a:t>Eine Ameise bewegt pro Schritt immer drei Beine.</a:t>
            </a:r>
          </a:p>
          <a:p>
            <a:r>
              <a:rPr lang="de-CH" sz="1200" kern="1200" dirty="0">
                <a:solidFill>
                  <a:schemeClr val="tx1"/>
                </a:solidFill>
                <a:effectLst/>
                <a:latin typeface="+mn-lt"/>
                <a:ea typeface="+mn-ea"/>
                <a:cs typeface="+mn-cs"/>
              </a:rPr>
              <a:t>Alternierend wird auf einer Seite eines und auf der anderen zwei Beine gehoben und nach vorne bewegt.</a:t>
            </a:r>
          </a:p>
          <a:p>
            <a:r>
              <a:rPr lang="de-CH" sz="1200" kern="1200" dirty="0">
                <a:solidFill>
                  <a:schemeClr val="tx1"/>
                </a:solidFill>
                <a:effectLst/>
                <a:latin typeface="+mn-lt"/>
                <a:ea typeface="+mn-ea"/>
                <a:cs typeface="+mn-cs"/>
              </a:rPr>
              <a:t>Diese Bewegung erlaubt es der Ameise stets stabil zu stehen,</a:t>
            </a:r>
          </a:p>
          <a:p>
            <a:r>
              <a:rPr lang="de-CH" sz="1200" kern="1200" dirty="0">
                <a:solidFill>
                  <a:schemeClr val="tx1"/>
                </a:solidFill>
                <a:effectLst/>
                <a:latin typeface="+mn-lt"/>
                <a:ea typeface="+mn-ea"/>
                <a:cs typeface="+mn-cs"/>
              </a:rPr>
              <a:t>da ein </a:t>
            </a:r>
            <a:r>
              <a:rPr lang="de-CH" sz="1200" kern="1200" dirty="0" err="1">
                <a:solidFill>
                  <a:schemeClr val="tx1"/>
                </a:solidFill>
                <a:effectLst/>
                <a:latin typeface="+mn-lt"/>
                <a:ea typeface="+mn-ea"/>
                <a:cs typeface="+mn-cs"/>
              </a:rPr>
              <a:t>Dreibein</a:t>
            </a:r>
            <a:r>
              <a:rPr lang="de-CH" sz="1200" kern="1200" dirty="0">
                <a:solidFill>
                  <a:schemeClr val="tx1"/>
                </a:solidFill>
                <a:effectLst/>
                <a:latin typeface="+mn-lt"/>
                <a:ea typeface="+mn-ea"/>
                <a:cs typeface="+mn-cs"/>
              </a:rPr>
              <a:t> immer steht während die anderen bewegt werden</a:t>
            </a:r>
          </a:p>
        </p:txBody>
      </p:sp>
      <p:sp>
        <p:nvSpPr>
          <p:cNvPr id="4" name="Slide Number Placeholder 3"/>
          <p:cNvSpPr>
            <a:spLocks noGrp="1"/>
          </p:cNvSpPr>
          <p:nvPr>
            <p:ph type="sldNum" sz="quarter" idx="10"/>
          </p:nvPr>
        </p:nvSpPr>
        <p:spPr/>
        <p:txBody>
          <a:bodyPr/>
          <a:lstStyle/>
          <a:p>
            <a:fld id="{EA11A74D-32B6-452B-A0CB-8CC2507C7E44}" type="slidenum">
              <a:rPr lang="de-CH" smtClean="0"/>
              <a:t>16</a:t>
            </a:fld>
            <a:endParaRPr lang="de-CH"/>
          </a:p>
        </p:txBody>
      </p:sp>
    </p:spTree>
    <p:extLst>
      <p:ext uri="{BB962C8B-B14F-4D97-AF65-F5344CB8AC3E}">
        <p14:creationId xmlns:p14="http://schemas.microsoft.com/office/powerpoint/2010/main" val="961876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EA11A74D-32B6-452B-A0CB-8CC2507C7E44}" type="slidenum">
              <a:rPr lang="de-CH" smtClean="0"/>
              <a:t>27</a:t>
            </a:fld>
            <a:endParaRPr lang="de-CH"/>
          </a:p>
        </p:txBody>
      </p:sp>
    </p:spTree>
    <p:extLst>
      <p:ext uri="{BB962C8B-B14F-4D97-AF65-F5344CB8AC3E}">
        <p14:creationId xmlns:p14="http://schemas.microsoft.com/office/powerpoint/2010/main" val="60099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Allgemeine Lösung liefert diverse Resultate, da sie sich schneller anpassen müssen</a:t>
            </a:r>
          </a:p>
        </p:txBody>
      </p:sp>
      <p:sp>
        <p:nvSpPr>
          <p:cNvPr id="4" name="Slide Number Placeholder 3"/>
          <p:cNvSpPr>
            <a:spLocks noGrp="1"/>
          </p:cNvSpPr>
          <p:nvPr>
            <p:ph type="sldNum" sz="quarter" idx="10"/>
          </p:nvPr>
        </p:nvSpPr>
        <p:spPr/>
        <p:txBody>
          <a:bodyPr/>
          <a:lstStyle/>
          <a:p>
            <a:fld id="{EA11A74D-32B6-452B-A0CB-8CC2507C7E44}" type="slidenum">
              <a:rPr lang="de-CH" smtClean="0"/>
              <a:t>28</a:t>
            </a:fld>
            <a:endParaRPr lang="de-CH"/>
          </a:p>
        </p:txBody>
      </p:sp>
    </p:spTree>
    <p:extLst>
      <p:ext uri="{BB962C8B-B14F-4D97-AF65-F5344CB8AC3E}">
        <p14:creationId xmlns:p14="http://schemas.microsoft.com/office/powerpoint/2010/main" val="2846473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CFF761D-BC72-43BE-8309-F63A121A266E}" type="datetime1">
              <a:rPr lang="de-CH" smtClean="0"/>
              <a:t>02.07.2016</a:t>
            </a:fld>
            <a:endParaRPr lang="de-CH"/>
          </a:p>
        </p:txBody>
      </p:sp>
      <p:sp>
        <p:nvSpPr>
          <p:cNvPr id="5" name="Footer Placeholder 4"/>
          <p:cNvSpPr>
            <a:spLocks noGrp="1"/>
          </p:cNvSpPr>
          <p:nvPr>
            <p:ph type="ftr" sz="quarter" idx="11"/>
          </p:nvPr>
        </p:nvSpPr>
        <p:spPr/>
        <p:txBody>
          <a:bodyPr/>
          <a:lstStyle>
            <a:lvl1pPr>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1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07DBC8-37BC-40BE-A34E-7A8F3DD3B955}"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35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85C8E-862D-41F9-84B4-6523F3E4AC2D}"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3522358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68632-BA30-447D-A91F-61E29F856F33}"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351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2550281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32F9289-BA7A-42ED-8440-68BD1BFA6A29}" type="datetime1">
              <a:rPr lang="de-CH" smtClean="0"/>
              <a:t>02.07.2016</a:t>
            </a:fld>
            <a:endParaRPr lang="de-CH"/>
          </a:p>
        </p:txBody>
      </p:sp>
      <p:sp>
        <p:nvSpPr>
          <p:cNvPr id="4" name="Footer Placeholder 3"/>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Content Placeholder 2"/>
          <p:cNvSpPr>
            <a:spLocks noGrp="1"/>
          </p:cNvSpPr>
          <p:nvPr>
            <p:ph sz="half" idx="1"/>
          </p:nvPr>
        </p:nvSpPr>
        <p:spPr>
          <a:xfrm>
            <a:off x="1024127" y="2286000"/>
            <a:ext cx="4754880" cy="4023360"/>
          </a:xfrm>
        </p:spPr>
        <p:txBody>
          <a:bodyPr/>
          <a:lstStyle>
            <a:lvl1pPr marL="0" indent="0">
              <a:buFontTx/>
              <a:buNone/>
              <a:defRPr>
                <a:solidFill>
                  <a:schemeClr val="accent2">
                    <a:lumMod val="75000"/>
                  </a:schemeClr>
                </a:solidFill>
              </a:defRPr>
            </a:lvl1pPr>
          </a:lstStyle>
          <a:p>
            <a:pPr lvl="0"/>
            <a:r>
              <a:rPr lang="en-US" dirty="0"/>
              <a:t>Click to edit Master text </a:t>
            </a:r>
            <a:r>
              <a:rPr lang="en-US" dirty="0" smtClean="0"/>
              <a:t>styles</a:t>
            </a:r>
            <a:endParaRPr lang="en-US" dirty="0"/>
          </a:p>
        </p:txBody>
      </p:sp>
    </p:spTree>
    <p:extLst>
      <p:ext uri="{BB962C8B-B14F-4D97-AF65-F5344CB8AC3E}">
        <p14:creationId xmlns:p14="http://schemas.microsoft.com/office/powerpoint/2010/main" val="15839083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D3077-8546-40F7-9CAE-8BE1C86CD7AB}" type="datetime1">
              <a:rPr lang="de-CH" smtClean="0"/>
              <a:t>02.07.2016</a:t>
            </a:fld>
            <a:endParaRPr lang="de-CH"/>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a:t>
            </a:fld>
            <a:endParaRPr lang="de-CH"/>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4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5516563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0390" y="0"/>
            <a:ext cx="8249716" cy="1067610"/>
          </a:xfrm>
        </p:spPr>
        <p:txBody>
          <a:bodyPr/>
          <a:lstStyle/>
          <a:p>
            <a:r>
              <a:rPr lang="en-US" dirty="0"/>
              <a:t>Click to edit Master title style</a:t>
            </a:r>
          </a:p>
        </p:txBody>
      </p:sp>
      <p:sp>
        <p:nvSpPr>
          <p:cNvPr id="3" name="Content Placeholder 2"/>
          <p:cNvSpPr>
            <a:spLocks noGrp="1"/>
          </p:cNvSpPr>
          <p:nvPr>
            <p:ph sz="half" idx="1"/>
          </p:nvPr>
        </p:nvSpPr>
        <p:spPr>
          <a:xfrm>
            <a:off x="380390" y="1521562"/>
            <a:ext cx="5398617" cy="4787798"/>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
        <p:nvSpPr>
          <p:cNvPr id="8" name="Content Placeholder 2"/>
          <p:cNvSpPr>
            <a:spLocks noGrp="1"/>
          </p:cNvSpPr>
          <p:nvPr>
            <p:ph sz="half" idx="13"/>
          </p:nvPr>
        </p:nvSpPr>
        <p:spPr>
          <a:xfrm>
            <a:off x="6355689" y="1528878"/>
            <a:ext cx="5398617" cy="4787798"/>
          </a:xfrm>
        </p:spPr>
        <p:txBody>
          <a:bodyPr/>
          <a:lstStyle>
            <a:lvl1pPr marL="91440" indent="-9144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32887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800" b="0" cap="none"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800" b="0" kern="1200" cap="none"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17541541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B265F3A-47B2-497B-B053-72DD38552CBD}" type="datetime1">
              <a:rPr lang="de-CH" smtClean="0"/>
              <a:t>02.07.2016</a:t>
            </a:fld>
            <a:endParaRPr lang="de-CH"/>
          </a:p>
        </p:txBody>
      </p:sp>
      <p:sp>
        <p:nvSpPr>
          <p:cNvPr id="4" name="Footer Placeholder 3"/>
          <p:cNvSpPr>
            <a:spLocks noGrp="1"/>
          </p:cNvSpPr>
          <p:nvPr>
            <p:ph type="ftr" sz="quarter" idx="11"/>
          </p:nvPr>
        </p:nvSpPr>
        <p:spPr/>
        <p:txBody>
          <a:bodyPr/>
          <a:lstStyle/>
          <a:p>
            <a:r>
              <a:rPr lang="de-CH"/>
              <a:t>Design von artifiziellen Tieren mit evolutionären Algorithmen - F. Hediger, F. Tanner</a:t>
            </a:r>
          </a:p>
        </p:txBody>
      </p:sp>
      <p:sp>
        <p:nvSpPr>
          <p:cNvPr id="5" name="Slide Number Placeholder 4"/>
          <p:cNvSpPr>
            <a:spLocks noGrp="1"/>
          </p:cNvSpPr>
          <p:nvPr>
            <p:ph type="sldNum" sz="quarter" idx="12"/>
          </p:nvPr>
        </p:nvSpPr>
        <p:spPr/>
        <p:txBody>
          <a:bodyPr/>
          <a:lstStyle/>
          <a:p>
            <a:fld id="{9DD3427A-877F-49F0-A244-E76867DD5238}" type="slidenum">
              <a:rPr lang="de-CH" smtClean="0"/>
              <a:t>‹#›</a:t>
            </a:fld>
            <a:endParaRPr lang="de-CH"/>
          </a:p>
        </p:txBody>
      </p:sp>
      <p:sp>
        <p:nvSpPr>
          <p:cNvPr id="7" name="Title 6"/>
          <p:cNvSpPr>
            <a:spLocks noGrp="1"/>
          </p:cNvSpPr>
          <p:nvPr>
            <p:ph type="title"/>
          </p:nvPr>
        </p:nvSpPr>
        <p:spPr>
          <a:xfrm>
            <a:off x="1024129" y="572059"/>
            <a:ext cx="9720072" cy="1499616"/>
          </a:xfrm>
        </p:spPr>
        <p:txBody>
          <a:bodyPr/>
          <a:lstStyle/>
          <a:p>
            <a:r>
              <a:rPr lang="en-US" dirty="0"/>
              <a:t>Click to edit Master title style</a:t>
            </a:r>
            <a:endParaRPr lang="de-CH" dirty="0"/>
          </a:p>
        </p:txBody>
      </p:sp>
    </p:spTree>
    <p:extLst>
      <p:ext uri="{BB962C8B-B14F-4D97-AF65-F5344CB8AC3E}">
        <p14:creationId xmlns:p14="http://schemas.microsoft.com/office/powerpoint/2010/main" val="151139985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40" userDrawn="1">
          <p15:clr>
            <a:srgbClr val="FBAE40"/>
          </p15:clr>
        </p15:guide>
        <p15:guide id="4" orient="horz" pos="22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3361E2-601D-4898-B5A8-35B8F37DF7A5}"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a:t>
            </a:fld>
            <a:endParaRPr lang="de-CH"/>
          </a:p>
        </p:txBody>
      </p:sp>
    </p:spTree>
    <p:extLst>
      <p:ext uri="{BB962C8B-B14F-4D97-AF65-F5344CB8AC3E}">
        <p14:creationId xmlns:p14="http://schemas.microsoft.com/office/powerpoint/2010/main" val="2046414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32F9289-BA7A-42ED-8440-68BD1BFA6A29}" type="datetime1">
              <a:rPr lang="de-CH" smtClean="0"/>
              <a:t>02.07.2016</a:t>
            </a:fld>
            <a:endParaRPr lang="de-CH"/>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tabLst/>
              <a:defRPr sz="1000" cap="all" baseline="0">
                <a:solidFill>
                  <a:schemeClr val="tx1">
                    <a:lumMod val="95000"/>
                    <a:lumOff val="5000"/>
                  </a:schemeClr>
                </a:solidFill>
                <a:latin typeface="+mj-lt"/>
              </a:defRPr>
            </a:lvl1p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DD3427A-877F-49F0-A244-E76867DD5238}" type="slidenum">
              <a:rPr lang="de-CH" smtClean="0"/>
              <a:t>‹#›</a:t>
            </a:fld>
            <a:endParaRPr lang="de-CH"/>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29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73" r:id="rId6"/>
    <p:sldLayoutId id="2147483665" r:id="rId7"/>
    <p:sldLayoutId id="2147483666" r:id="rId8"/>
    <p:sldLayoutId id="2147483668" r:id="rId9"/>
    <p:sldLayoutId id="2147483669" r:id="rId10"/>
    <p:sldLayoutId id="2147483670" r:id="rId11"/>
    <p:sldLayoutId id="2147483671" r:id="rId12"/>
  </p:sldLayoutIdLst>
  <p:timing>
    <p:tnLst>
      <p:par>
        <p:cTn id="1" dur="indefinite" restart="never" nodeType="tmRoot"/>
      </p:par>
    </p:tnLst>
  </p:timing>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de-CH" dirty="0"/>
              <a:t>Design von artifiziellen Tieren mit evolutionären Algorithmen</a:t>
            </a:r>
          </a:p>
        </p:txBody>
      </p:sp>
      <p:sp>
        <p:nvSpPr>
          <p:cNvPr id="3" name="Subtitle 2"/>
          <p:cNvSpPr>
            <a:spLocks noGrp="1"/>
          </p:cNvSpPr>
          <p:nvPr>
            <p:ph type="subTitle" idx="1"/>
          </p:nvPr>
        </p:nvSpPr>
        <p:spPr/>
        <p:txBody>
          <a:bodyPr/>
          <a:lstStyle/>
          <a:p>
            <a:r>
              <a:rPr lang="de-CH" dirty="0" err="1"/>
              <a:t>hedigfab</a:t>
            </a:r>
            <a:r>
              <a:rPr lang="de-CH" dirty="0"/>
              <a:t>, </a:t>
            </a:r>
            <a:r>
              <a:rPr lang="de-CH" dirty="0" err="1"/>
              <a:t>tanneflo</a:t>
            </a:r>
            <a:endParaRPr lang="de-CH" dirty="0"/>
          </a:p>
        </p:txBody>
      </p:sp>
      <p:sp>
        <p:nvSpPr>
          <p:cNvPr id="4" name="Date Placeholder 3"/>
          <p:cNvSpPr>
            <a:spLocks noGrp="1"/>
          </p:cNvSpPr>
          <p:nvPr>
            <p:ph type="dt" sz="half" idx="10"/>
          </p:nvPr>
        </p:nvSpPr>
        <p:spPr/>
        <p:txBody>
          <a:bodyPr/>
          <a:lstStyle/>
          <a:p>
            <a:fld id="{7BF5DD0B-BA71-452B-8DCB-DE67A3614975}" type="datetime1">
              <a:rPr lang="de-CH" smtClean="0"/>
              <a:t>02.07.2016</a:t>
            </a:fld>
            <a:endParaRPr lang="de-CH"/>
          </a:p>
        </p:txBody>
      </p:sp>
      <p:sp>
        <p:nvSpPr>
          <p:cNvPr id="5" name="Slide Number Placeholder 4"/>
          <p:cNvSpPr>
            <a:spLocks noGrp="1"/>
          </p:cNvSpPr>
          <p:nvPr>
            <p:ph type="sldNum" sz="quarter" idx="12"/>
          </p:nvPr>
        </p:nvSpPr>
        <p:spPr/>
        <p:txBody>
          <a:bodyPr/>
          <a:lstStyle/>
          <a:p>
            <a:fld id="{9DD3427A-877F-49F0-A244-E76867DD5238}" type="slidenum">
              <a:rPr lang="de-CH" smtClean="0"/>
              <a:t>1</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535970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eines Evolutionären Algorithmus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337206361"/>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10</a:t>
            </a:fld>
            <a:endParaRPr lang="de-CH"/>
          </a:p>
        </p:txBody>
      </p:sp>
      <p:cxnSp>
        <p:nvCxnSpPr>
          <p:cNvPr id="12" name="Straight Arrow Connector 11"/>
          <p:cNvCxnSpPr/>
          <p:nvPr/>
        </p:nvCxnSpPr>
        <p:spPr>
          <a:xfrm flipV="1">
            <a:off x="3417245" y="2753384"/>
            <a:ext cx="988043" cy="613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583945" y="2286000"/>
            <a:ext cx="1438105" cy="934768"/>
            <a:chOff x="2799996" y="1543978"/>
            <a:chExt cx="1438105" cy="934768"/>
          </a:xfrm>
          <a:solidFill>
            <a:schemeClr val="accent2">
              <a:lumMod val="75000"/>
            </a:schemeClr>
          </a:solidFill>
        </p:grpSpPr>
        <p:sp>
          <p:nvSpPr>
            <p:cNvPr id="13" name="Rounded Rectangle 12"/>
            <p:cNvSpPr/>
            <p:nvPr/>
          </p:nvSpPr>
          <p:spPr>
            <a:xfrm>
              <a:off x="2799996" y="1543978"/>
              <a:ext cx="1438105" cy="934768"/>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p:cNvSpPr/>
            <p:nvPr/>
          </p:nvSpPr>
          <p:spPr>
            <a:xfrm>
              <a:off x="2845627" y="1589610"/>
              <a:ext cx="1346841" cy="8435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de-CH" sz="1600" dirty="0"/>
                <a:t>Initiale</a:t>
              </a:r>
            </a:p>
            <a:p>
              <a:pPr algn="ctr"/>
              <a:r>
                <a:rPr lang="de-CH" sz="1600" dirty="0"/>
                <a:t>Population</a:t>
              </a:r>
            </a:p>
          </p:txBody>
        </p:sp>
      </p:grpSp>
    </p:spTree>
    <p:extLst>
      <p:ext uri="{BB962C8B-B14F-4D97-AF65-F5344CB8AC3E}">
        <p14:creationId xmlns:p14="http://schemas.microsoft.com/office/powerpoint/2010/main" val="1157827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CH" dirty="0"/>
              <a:t>Selektionsstrategie</a:t>
            </a:r>
          </a:p>
        </p:txBody>
      </p:sp>
      <p:sp>
        <p:nvSpPr>
          <p:cNvPr id="8" name="Text Placeholder 7"/>
          <p:cNvSpPr>
            <a:spLocks noGrp="1"/>
          </p:cNvSpPr>
          <p:nvPr>
            <p:ph type="body" idx="1"/>
          </p:nvPr>
        </p:nvSpPr>
        <p:spPr/>
        <p:txBody>
          <a:bodyPr/>
          <a:lstStyle/>
          <a:p>
            <a:r>
              <a:rPr lang="de-CH" dirty="0"/>
              <a:t>Allgemein</a:t>
            </a:r>
          </a:p>
        </p:txBody>
      </p:sp>
      <p:sp>
        <p:nvSpPr>
          <p:cNvPr id="9" name="Content Placeholder 8"/>
          <p:cNvSpPr>
            <a:spLocks noGrp="1"/>
          </p:cNvSpPr>
          <p:nvPr>
            <p:ph sz="half" idx="2"/>
          </p:nvPr>
        </p:nvSpPr>
        <p:spPr/>
        <p:txBody>
          <a:bodyPr/>
          <a:lstStyle/>
          <a:p>
            <a:pPr marL="91440" lvl="1" indent="-91440">
              <a:spcBef>
                <a:spcPts val="1200"/>
              </a:spcBef>
              <a:spcAft>
                <a:spcPts val="200"/>
              </a:spcAft>
              <a:buSzPct val="100000"/>
              <a:buFont typeface="Wingdings" panose="05000000000000000000" pitchFamily="2" charset="2"/>
              <a:buChar char="§"/>
            </a:pPr>
            <a:r>
              <a:rPr lang="de-CH" sz="1800" dirty="0"/>
              <a:t>Selektion der Individuen zur Reproduktion</a:t>
            </a:r>
          </a:p>
          <a:p>
            <a:pPr marL="91440" lvl="1" indent="-91440">
              <a:spcBef>
                <a:spcPts val="1200"/>
              </a:spcBef>
              <a:spcAft>
                <a:spcPts val="200"/>
              </a:spcAft>
              <a:buSzPct val="100000"/>
              <a:buFont typeface="Wingdings" panose="05000000000000000000" pitchFamily="2" charset="2"/>
              <a:buChar char="§"/>
            </a:pPr>
            <a:endParaRPr lang="de-CH" dirty="0"/>
          </a:p>
          <a:p>
            <a:pPr marL="91440" lvl="1" indent="-91440">
              <a:spcBef>
                <a:spcPts val="1200"/>
              </a:spcBef>
              <a:spcAft>
                <a:spcPts val="200"/>
              </a:spcAft>
              <a:buSzPct val="100000"/>
              <a:buFont typeface="Wingdings" panose="05000000000000000000" pitchFamily="2" charset="2"/>
              <a:buChar char="§"/>
            </a:pPr>
            <a:r>
              <a:rPr lang="de-CH" sz="1800" dirty="0" smtClean="0"/>
              <a:t>Gute Erhaltung </a:t>
            </a:r>
            <a:r>
              <a:rPr lang="de-CH" sz="1800" dirty="0"/>
              <a:t>der Diversität</a:t>
            </a:r>
          </a:p>
          <a:p>
            <a:pPr marL="91440" lvl="1" indent="-91440">
              <a:spcBef>
                <a:spcPts val="1200"/>
              </a:spcBef>
              <a:spcAft>
                <a:spcPts val="200"/>
              </a:spcAft>
              <a:buSzPct val="100000"/>
              <a:buFont typeface="Wingdings" panose="05000000000000000000" pitchFamily="2" charset="2"/>
              <a:buChar char="§"/>
            </a:pPr>
            <a:endParaRPr lang="de-CH" dirty="0"/>
          </a:p>
          <a:p>
            <a:endParaRPr lang="de-CH" dirty="0"/>
          </a:p>
        </p:txBody>
      </p:sp>
      <p:sp>
        <p:nvSpPr>
          <p:cNvPr id="10" name="Text Placeholder 9"/>
          <p:cNvSpPr>
            <a:spLocks noGrp="1"/>
          </p:cNvSpPr>
          <p:nvPr>
            <p:ph type="body" sz="quarter" idx="3"/>
          </p:nvPr>
        </p:nvSpPr>
        <p:spPr/>
        <p:txBody>
          <a:bodyPr/>
          <a:lstStyle/>
          <a:p>
            <a:r>
              <a:rPr lang="de-CH" dirty="0"/>
              <a:t>Turnierbasierte Selektion</a:t>
            </a:r>
          </a:p>
        </p:txBody>
      </p:sp>
      <p:pic>
        <p:nvPicPr>
          <p:cNvPr id="12" name="Content Placeholder 11"/>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84164" y="2903976"/>
            <a:ext cx="4330073" cy="3341687"/>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11</a:t>
            </a:fld>
            <a:endParaRPr lang="de-CH"/>
          </a:p>
        </p:txBody>
      </p:sp>
    </p:spTree>
    <p:extLst>
      <p:ext uri="{BB962C8B-B14F-4D97-AF65-F5344CB8AC3E}">
        <p14:creationId xmlns:p14="http://schemas.microsoft.com/office/powerpoint/2010/main" val="2659115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Mutation</a:t>
            </a:r>
          </a:p>
        </p:txBody>
      </p:sp>
      <p:sp>
        <p:nvSpPr>
          <p:cNvPr id="3" name="Text Placeholder 2"/>
          <p:cNvSpPr>
            <a:spLocks noGrp="1"/>
          </p:cNvSpPr>
          <p:nvPr>
            <p:ph type="body" idx="1"/>
          </p:nvPr>
        </p:nvSpPr>
        <p:spPr/>
        <p:txBody>
          <a:bodyPr/>
          <a:lstStyle/>
          <a:p>
            <a:r>
              <a:rPr lang="de-CH" dirty="0"/>
              <a:t>Allgemein</a:t>
            </a:r>
          </a:p>
        </p:txBody>
      </p:sp>
      <p:sp>
        <p:nvSpPr>
          <p:cNvPr id="4" name="Content Placeholder 3"/>
          <p:cNvSpPr>
            <a:spLocks noGrp="1"/>
          </p:cNvSpPr>
          <p:nvPr>
            <p:ph sz="half" idx="2"/>
          </p:nvPr>
        </p:nvSpPr>
        <p:spPr/>
        <p:txBody>
          <a:bodyPr/>
          <a:lstStyle/>
          <a:p>
            <a:r>
              <a:rPr lang="de-CH" sz="1800" dirty="0"/>
              <a:t>Operieren auf dem Genotyp</a:t>
            </a:r>
          </a:p>
          <a:p>
            <a:endParaRPr lang="de-CH" sz="1800" dirty="0"/>
          </a:p>
          <a:p>
            <a:r>
              <a:rPr lang="de-CH" dirty="0"/>
              <a:t>Position des Genoms wird mit bestimmter Wahrscheinlichkeit mutiert</a:t>
            </a:r>
          </a:p>
          <a:p>
            <a:endParaRPr lang="de-CH" dirty="0"/>
          </a:p>
          <a:p>
            <a:endParaRPr lang="de-CH" dirty="0"/>
          </a:p>
        </p:txBody>
      </p:sp>
      <p:sp>
        <p:nvSpPr>
          <p:cNvPr id="5" name="Text Placeholder 4"/>
          <p:cNvSpPr>
            <a:spLocks noGrp="1"/>
          </p:cNvSpPr>
          <p:nvPr>
            <p:ph type="body" sz="quarter" idx="3"/>
          </p:nvPr>
        </p:nvSpPr>
        <p:spPr/>
        <p:txBody>
          <a:bodyPr/>
          <a:lstStyle/>
          <a:p>
            <a:r>
              <a:rPr lang="de-CH" dirty="0"/>
              <a:t>Beispiel</a:t>
            </a:r>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991046" y="3097400"/>
            <a:ext cx="4754563" cy="1006440"/>
          </a:xfrm>
        </p:spPr>
      </p:pic>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12</a:t>
            </a:fld>
            <a:endParaRPr lang="de-CH"/>
          </a:p>
        </p:txBody>
      </p:sp>
    </p:spTree>
    <p:extLst>
      <p:ext uri="{BB962C8B-B14F-4D97-AF65-F5344CB8AC3E}">
        <p14:creationId xmlns:p14="http://schemas.microsoft.com/office/powerpoint/2010/main" val="36095385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a:t>EvolUtionäre</a:t>
            </a:r>
            <a:r>
              <a:rPr lang="de-CH" dirty="0"/>
              <a:t> </a:t>
            </a:r>
            <a:r>
              <a:rPr lang="de-CH" dirty="0" err="1"/>
              <a:t>AlGoRITHMEN</a:t>
            </a:r>
            <a:endParaRPr lang="de-CH" dirty="0"/>
          </a:p>
        </p:txBody>
      </p:sp>
      <p:sp>
        <p:nvSpPr>
          <p:cNvPr id="3" name="Text Placeholder 2"/>
          <p:cNvSpPr>
            <a:spLocks noGrp="1"/>
          </p:cNvSpPr>
          <p:nvPr>
            <p:ph type="body" idx="1"/>
          </p:nvPr>
        </p:nvSpPr>
        <p:spPr/>
        <p:txBody>
          <a:bodyPr/>
          <a:lstStyle/>
          <a:p>
            <a:r>
              <a:rPr lang="de-CH" dirty="0"/>
              <a:t>Typen</a:t>
            </a:r>
          </a:p>
        </p:txBody>
      </p:sp>
      <p:sp>
        <p:nvSpPr>
          <p:cNvPr id="4" name="Content Placeholder 3"/>
          <p:cNvSpPr>
            <a:spLocks noGrp="1"/>
          </p:cNvSpPr>
          <p:nvPr>
            <p:ph sz="half" idx="2"/>
          </p:nvPr>
        </p:nvSpPr>
        <p:spPr/>
        <p:txBody>
          <a:bodyPr/>
          <a:lstStyle/>
          <a:p>
            <a:r>
              <a:rPr lang="de-CH" dirty="0"/>
              <a:t>Genetische Programmierung</a:t>
            </a:r>
          </a:p>
          <a:p>
            <a:endParaRPr lang="de-CH" dirty="0"/>
          </a:p>
          <a:p>
            <a:r>
              <a:rPr lang="de-CH" dirty="0"/>
              <a:t>Genetische Algorithmen</a:t>
            </a:r>
          </a:p>
          <a:p>
            <a:endParaRPr lang="de-CH" dirty="0"/>
          </a:p>
          <a:p>
            <a:r>
              <a:rPr lang="de-CH" dirty="0"/>
              <a:t>Evolutionäre Programmierung</a:t>
            </a:r>
          </a:p>
          <a:p>
            <a:endParaRPr lang="de-CH" dirty="0"/>
          </a:p>
          <a:p>
            <a:r>
              <a:rPr lang="de-CH" dirty="0"/>
              <a:t>Evolutionäre Strategien</a:t>
            </a:r>
          </a:p>
          <a:p>
            <a:endParaRPr lang="de-CH" dirty="0"/>
          </a:p>
          <a:p>
            <a:endParaRPr lang="de-CH" dirty="0"/>
          </a:p>
          <a:p>
            <a:endParaRPr lang="de-CH" dirty="0"/>
          </a:p>
          <a:p>
            <a:endParaRPr lang="de-CH" dirty="0"/>
          </a:p>
        </p:txBody>
      </p:sp>
      <p:sp>
        <p:nvSpPr>
          <p:cNvPr id="5" name="Text Placeholder 4"/>
          <p:cNvSpPr>
            <a:spLocks noGrp="1"/>
          </p:cNvSpPr>
          <p:nvPr>
            <p:ph type="body" sz="quarter" idx="3"/>
          </p:nvPr>
        </p:nvSpPr>
        <p:spPr/>
        <p:txBody>
          <a:bodyPr/>
          <a:lstStyle/>
          <a:p>
            <a:r>
              <a:rPr lang="de-CH" dirty="0"/>
              <a:t>Evolutionäre Programmierung</a:t>
            </a:r>
          </a:p>
        </p:txBody>
      </p:sp>
      <p:sp>
        <p:nvSpPr>
          <p:cNvPr id="6" name="Content Placeholder 5"/>
          <p:cNvSpPr>
            <a:spLocks noGrp="1"/>
          </p:cNvSpPr>
          <p:nvPr>
            <p:ph sz="quarter" idx="4"/>
          </p:nvPr>
        </p:nvSpPr>
        <p:spPr/>
        <p:txBody>
          <a:bodyPr/>
          <a:lstStyle/>
          <a:p>
            <a:r>
              <a:rPr lang="de-CH" dirty="0"/>
              <a:t>Turnierbasierte Selektion</a:t>
            </a:r>
          </a:p>
          <a:p>
            <a:endParaRPr lang="de-CH" dirty="0"/>
          </a:p>
          <a:p>
            <a:r>
              <a:rPr lang="de-CH" dirty="0"/>
              <a:t>Reale-Werte-Repräsentation</a:t>
            </a:r>
          </a:p>
          <a:p>
            <a:endParaRPr lang="de-CH" dirty="0"/>
          </a:p>
          <a:p>
            <a:r>
              <a:rPr lang="de-CH" dirty="0"/>
              <a:t>Mutation, aber keine Rekombination</a:t>
            </a:r>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13</a:t>
            </a:fld>
            <a:endParaRPr lang="de-CH"/>
          </a:p>
        </p:txBody>
      </p:sp>
    </p:spTree>
    <p:extLst>
      <p:ext uri="{BB962C8B-B14F-4D97-AF65-F5344CB8AC3E}">
        <p14:creationId xmlns:p14="http://schemas.microsoft.com/office/powerpoint/2010/main" val="1661142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070400" y="2181468"/>
            <a:ext cx="3669054" cy="4127258"/>
          </a:xfrm>
        </p:spPr>
      </p:pic>
      <p:pic>
        <p:nvPicPr>
          <p:cNvPr id="7" name="Content Placeholder 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024128" y="2259158"/>
            <a:ext cx="4046787" cy="4049567"/>
          </a:xfrm>
        </p:spPr>
      </p:pic>
      <p:sp>
        <p:nvSpPr>
          <p:cNvPr id="2" name="Title 1"/>
          <p:cNvSpPr>
            <a:spLocks noGrp="1"/>
          </p:cNvSpPr>
          <p:nvPr>
            <p:ph type="title"/>
          </p:nvPr>
        </p:nvSpPr>
        <p:spPr/>
        <p:txBody>
          <a:bodyPr/>
          <a:lstStyle/>
          <a:p>
            <a:r>
              <a:rPr lang="de-CH" dirty="0"/>
              <a:t>Design der Individuen</a:t>
            </a:r>
          </a:p>
        </p:txBody>
      </p:sp>
      <p:sp>
        <p:nvSpPr>
          <p:cNvPr id="8" name="Text Placeholder 7"/>
          <p:cNvSpPr>
            <a:spLocks noGrp="1"/>
          </p:cNvSpPr>
          <p:nvPr>
            <p:ph type="body" idx="1"/>
          </p:nvPr>
        </p:nvSpPr>
        <p:spPr/>
        <p:txBody>
          <a:bodyPr/>
          <a:lstStyle/>
          <a:p>
            <a:r>
              <a:rPr lang="de-CH" dirty="0"/>
              <a:t>Körper</a:t>
            </a:r>
          </a:p>
        </p:txBody>
      </p:sp>
      <p:sp>
        <p:nvSpPr>
          <p:cNvPr id="9" name="Text Placeholder 8"/>
          <p:cNvSpPr>
            <a:spLocks noGrp="1"/>
          </p:cNvSpPr>
          <p:nvPr>
            <p:ph type="body" sz="quarter" idx="3"/>
          </p:nvPr>
        </p:nvSpPr>
        <p:spPr/>
        <p:txBody>
          <a:bodyPr/>
          <a:lstStyle/>
          <a:p>
            <a:r>
              <a:rPr lang="de-CH" dirty="0"/>
              <a:t>Beine</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14</a:t>
            </a:fld>
            <a:endParaRPr lang="de-CH"/>
          </a:p>
        </p:txBody>
      </p:sp>
    </p:spTree>
    <p:extLst>
      <p:ext uri="{BB962C8B-B14F-4D97-AF65-F5344CB8AC3E}">
        <p14:creationId xmlns:p14="http://schemas.microsoft.com/office/powerpoint/2010/main" val="3429032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Bewegungsablauf</a:t>
            </a:r>
          </a:p>
        </p:txBody>
      </p:sp>
      <p:sp>
        <p:nvSpPr>
          <p:cNvPr id="3" name="Content Placeholder 2"/>
          <p:cNvSpPr>
            <a:spLocks noGrp="1"/>
          </p:cNvSpPr>
          <p:nvPr>
            <p:ph sz="half" idx="1"/>
          </p:nvPr>
        </p:nvSpPr>
        <p:spPr/>
        <p:txBody>
          <a:bodyPr/>
          <a:lstStyle/>
          <a:p>
            <a:r>
              <a:rPr lang="de-CH" dirty="0"/>
              <a:t>Funktionsprinzip – Endlicher Automat</a:t>
            </a:r>
          </a:p>
          <a:p>
            <a:pPr marL="0" indent="0">
              <a:buNone/>
            </a:pPr>
            <a:endParaRPr lang="de-CH" dirty="0"/>
          </a:p>
          <a:p>
            <a:r>
              <a:rPr lang="de-CH" dirty="0"/>
              <a:t>Vorgegebener Bewegungsablauf</a:t>
            </a:r>
          </a:p>
          <a:p>
            <a:endParaRPr lang="de-CH" dirty="0"/>
          </a:p>
        </p:txBody>
      </p:sp>
      <p:pic>
        <p:nvPicPr>
          <p:cNvPr id="11" name="Content Placeholder 10"/>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89638" y="2890625"/>
            <a:ext cx="4754562" cy="2813474"/>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15</a:t>
            </a:fld>
            <a:endParaRPr lang="de-CH"/>
          </a:p>
        </p:txBody>
      </p:sp>
    </p:spTree>
    <p:extLst>
      <p:ext uri="{BB962C8B-B14F-4D97-AF65-F5344CB8AC3E}">
        <p14:creationId xmlns:p14="http://schemas.microsoft.com/office/powerpoint/2010/main" val="50222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Vorgegebener Bewegungsablauf</a:t>
            </a:r>
          </a:p>
        </p:txBody>
      </p:sp>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16</a:t>
            </a:fld>
            <a:endParaRPr lang="de-CH"/>
          </a:p>
        </p:txBody>
      </p:sp>
      <p:graphicFrame>
        <p:nvGraphicFramePr>
          <p:cNvPr id="3" name="Diagram 2"/>
          <p:cNvGraphicFramePr/>
          <p:nvPr/>
        </p:nvGraphicFramePr>
        <p:xfrm>
          <a:off x="333829" y="1973944"/>
          <a:ext cx="10969170" cy="4335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565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Auswahl des Evolutionären Algorithmus</a:t>
            </a:r>
          </a:p>
        </p:txBody>
      </p:sp>
      <p:sp>
        <p:nvSpPr>
          <p:cNvPr id="3" name="Content Placeholder 2"/>
          <p:cNvSpPr>
            <a:spLocks noGrp="1"/>
          </p:cNvSpPr>
          <p:nvPr>
            <p:ph idx="1"/>
          </p:nvPr>
        </p:nvSpPr>
        <p:spPr/>
        <p:txBody>
          <a:bodyPr/>
          <a:lstStyle/>
          <a:p>
            <a:r>
              <a:rPr lang="de-CH" dirty="0"/>
              <a:t>Keine Rekombination</a:t>
            </a:r>
          </a:p>
          <a:p>
            <a:pPr marL="0" indent="0">
              <a:buNone/>
            </a:pPr>
            <a:endParaRPr lang="de-CH" dirty="0"/>
          </a:p>
          <a:p>
            <a:r>
              <a:rPr lang="de-CH" dirty="0"/>
              <a:t>Genetische Repräsentation</a:t>
            </a:r>
          </a:p>
          <a:p>
            <a:pPr marL="0" indent="0">
              <a:buNone/>
            </a:pPr>
            <a:endParaRPr lang="de-CH" dirty="0"/>
          </a:p>
          <a:p>
            <a:r>
              <a:rPr lang="de-CH" dirty="0"/>
              <a:t>Evolutionäre Programmierung</a:t>
            </a:r>
          </a:p>
          <a:p>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17</a:t>
            </a:fld>
            <a:endParaRPr lang="de-CH"/>
          </a:p>
        </p:txBody>
      </p:sp>
    </p:spTree>
    <p:extLst>
      <p:ext uri="{BB962C8B-B14F-4D97-AF65-F5344CB8AC3E}">
        <p14:creationId xmlns:p14="http://schemas.microsoft.com/office/powerpoint/2010/main" val="380695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Eingesetzte Technologien</a:t>
            </a:r>
          </a:p>
        </p:txBody>
      </p:sp>
      <p:sp>
        <p:nvSpPr>
          <p:cNvPr id="3" name="Content Placeholder 2"/>
          <p:cNvSpPr>
            <a:spLocks noGrp="1"/>
          </p:cNvSpPr>
          <p:nvPr>
            <p:ph idx="1"/>
          </p:nvPr>
        </p:nvSpPr>
        <p:spPr/>
        <p:txBody>
          <a:bodyPr/>
          <a:lstStyle/>
          <a:p>
            <a:r>
              <a:rPr lang="de-CH" dirty="0"/>
              <a:t>Webtechnologien</a:t>
            </a:r>
          </a:p>
          <a:p>
            <a:pPr lvl="1"/>
            <a:r>
              <a:rPr lang="de-CH" dirty="0"/>
              <a:t>JavaScript</a:t>
            </a:r>
          </a:p>
          <a:p>
            <a:pPr lvl="1"/>
            <a:r>
              <a:rPr lang="de-CH" dirty="0" err="1"/>
              <a:t>Electron</a:t>
            </a:r>
            <a:r>
              <a:rPr lang="de-CH" dirty="0"/>
              <a:t> (</a:t>
            </a:r>
            <a:r>
              <a:rPr lang="de-CH" dirty="0" err="1"/>
              <a:t>nodejs</a:t>
            </a:r>
            <a:r>
              <a:rPr lang="de-CH" dirty="0"/>
              <a:t> + </a:t>
            </a:r>
            <a:r>
              <a:rPr lang="de-CH" dirty="0" err="1"/>
              <a:t>google</a:t>
            </a:r>
            <a:r>
              <a:rPr lang="de-CH" dirty="0"/>
              <a:t> </a:t>
            </a:r>
            <a:r>
              <a:rPr lang="de-CH" dirty="0" err="1"/>
              <a:t>chrome</a:t>
            </a:r>
            <a:r>
              <a:rPr lang="de-CH" dirty="0"/>
              <a:t>)</a:t>
            </a:r>
          </a:p>
          <a:p>
            <a:pPr marL="0" indent="0">
              <a:buNone/>
            </a:pPr>
            <a:endParaRPr lang="de-CH" dirty="0"/>
          </a:p>
          <a:p>
            <a:r>
              <a:rPr lang="de-CH" dirty="0"/>
              <a:t>Physik-Engine</a:t>
            </a:r>
          </a:p>
          <a:p>
            <a:pPr lvl="1"/>
            <a:r>
              <a:rPr lang="de-CH" dirty="0"/>
              <a:t>p2.js</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18</a:t>
            </a:fld>
            <a:endParaRPr lang="de-CH"/>
          </a:p>
        </p:txBody>
      </p:sp>
    </p:spTree>
    <p:extLst>
      <p:ext uri="{BB962C8B-B14F-4D97-AF65-F5344CB8AC3E}">
        <p14:creationId xmlns:p14="http://schemas.microsoft.com/office/powerpoint/2010/main" val="2352241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Ablauf Simulation</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19</a:t>
            </a:fld>
            <a:endParaRPr lang="de-CH"/>
          </a:p>
        </p:txBody>
      </p:sp>
      <p:sp>
        <p:nvSpPr>
          <p:cNvPr id="8" name="Content Placeholder 7"/>
          <p:cNvSpPr>
            <a:spLocks noGrp="1"/>
          </p:cNvSpPr>
          <p:nvPr>
            <p:ph idx="1"/>
          </p:nvPr>
        </p:nvSpPr>
        <p:spPr/>
        <p:txBody>
          <a:bodyPr/>
          <a:lstStyle/>
          <a:p>
            <a:r>
              <a:rPr lang="en-US" dirty="0"/>
              <a:t>Respect your fucking craft. Someday is not a fucking day of the week. Don’t fucking lie to yourself. Remember it’s called the creative process, it’s not the creative fucking moment. The details are not the details. They make the fucking design. Saul Bass on failure: Failure is built into creativity…</a:t>
            </a:r>
            <a:endParaRPr lang="de-CH" dirty="0"/>
          </a:p>
        </p:txBody>
      </p:sp>
    </p:spTree>
    <p:extLst>
      <p:ext uri="{BB962C8B-B14F-4D97-AF65-F5344CB8AC3E}">
        <p14:creationId xmlns:p14="http://schemas.microsoft.com/office/powerpoint/2010/main" val="860653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Index</a:t>
            </a:r>
          </a:p>
        </p:txBody>
      </p:sp>
      <p:sp>
        <p:nvSpPr>
          <p:cNvPr id="3" name="Content Placeholder 2"/>
          <p:cNvSpPr>
            <a:spLocks noGrp="1"/>
          </p:cNvSpPr>
          <p:nvPr>
            <p:ph sz="half" idx="1"/>
          </p:nvPr>
        </p:nvSpPr>
        <p:spPr/>
        <p:txBody>
          <a:bodyPr/>
          <a:lstStyle/>
          <a:p>
            <a:r>
              <a:rPr lang="de-CH" dirty="0"/>
              <a:t>Einleitung</a:t>
            </a:r>
            <a:endParaRPr lang="de-CH" dirty="0"/>
          </a:p>
          <a:p>
            <a:r>
              <a:rPr lang="de-CH" dirty="0"/>
              <a:t>Grundlagen</a:t>
            </a:r>
          </a:p>
          <a:p>
            <a:r>
              <a:rPr lang="de-CH" dirty="0"/>
              <a:t>Methoden</a:t>
            </a:r>
          </a:p>
          <a:p>
            <a:r>
              <a:rPr lang="de-CH" dirty="0"/>
              <a:t>Resultate</a:t>
            </a:r>
          </a:p>
          <a:p>
            <a:r>
              <a:rPr lang="de-CH" dirty="0"/>
              <a:t>Diskussion</a:t>
            </a:r>
          </a:p>
          <a:p>
            <a:r>
              <a:rPr lang="de-CH" dirty="0"/>
              <a:t>Ausblick</a:t>
            </a:r>
          </a:p>
          <a:p>
            <a:endParaRPr lang="de-CH" dirty="0"/>
          </a:p>
          <a:p>
            <a:endParaRPr lang="de-CH" dirty="0"/>
          </a:p>
          <a:p>
            <a:endParaRPr lang="de-CH" dirty="0"/>
          </a:p>
          <a:p>
            <a:endParaRPr lang="de-CH" dirty="0"/>
          </a:p>
        </p:txBody>
      </p:sp>
      <p:pic>
        <p:nvPicPr>
          <p:cNvPr id="14" name="index">
            <a:hlinkClick r:id="" action="ppaction://media"/>
          </p:cNvPr>
          <p:cNvPicPr>
            <a:picLocks noGrp="1" noChangeAspect="1"/>
          </p:cNvPicPr>
          <p:nvPr>
            <p:ph sz="half" idx="2"/>
            <a:videoFile r:link="rId1"/>
            <p:extLst>
              <p:ext uri="{DAA4B4D4-6D71-4841-9C94-3DE7FCFB9230}">
                <p14:media xmlns:p14="http://schemas.microsoft.com/office/powerpoint/2010/main" r:embed="rId2">
                  <p14:trim st="1400" end="5870.7"/>
                </p14:media>
              </p:ext>
            </p:extLst>
          </p:nvPr>
        </p:nvPicPr>
        <p:blipFill>
          <a:blip r:embed="rId4"/>
          <a:stretch>
            <a:fillRect/>
          </a:stretch>
        </p:blipFill>
        <p:spPr>
          <a:xfrm>
            <a:off x="4373573" y="2084832"/>
            <a:ext cx="7587634" cy="3374534"/>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a:t>
            </a:fld>
            <a:endParaRPr lang="de-CH"/>
          </a:p>
        </p:txBody>
      </p:sp>
    </p:spTree>
    <p:extLst>
      <p:ext uri="{BB962C8B-B14F-4D97-AF65-F5344CB8AC3E}">
        <p14:creationId xmlns:p14="http://schemas.microsoft.com/office/powerpoint/2010/main" val="32643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 presetClass="mediacall" presetSubtype="0" fill="hold" nodeType="afterEffect">
                                  <p:stCondLst>
                                    <p:cond delay="0"/>
                                  </p:stCondLst>
                                  <p:childTnLst>
                                    <p:cmd type="call" cmd="playFrom(0.0)">
                                      <p:cBhvr>
                                        <p:cTn id="10" dur="59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Resultate</a:t>
            </a:r>
          </a:p>
        </p:txBody>
      </p:sp>
      <p:sp>
        <p:nvSpPr>
          <p:cNvPr id="3" name="Content Placeholder 2"/>
          <p:cNvSpPr>
            <a:spLocks noGrp="1"/>
          </p:cNvSpPr>
          <p:nvPr>
            <p:ph idx="1"/>
          </p:nvPr>
        </p:nvSpPr>
        <p:spPr/>
        <p:txBody>
          <a:bodyPr/>
          <a:lstStyle/>
          <a:p>
            <a:r>
              <a:rPr lang="de-CH" dirty="0"/>
              <a:t>Vierter Simulationslauf – Allgemeine Lösung</a:t>
            </a:r>
          </a:p>
          <a:p>
            <a:endParaRPr lang="de-CH" dirty="0"/>
          </a:p>
          <a:p>
            <a:r>
              <a:rPr lang="de-CH" dirty="0"/>
              <a:t>Fünfter Simulationslauf -  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20</a:t>
            </a:fld>
            <a:endParaRPr lang="de-CH"/>
          </a:p>
        </p:txBody>
      </p:sp>
    </p:spTree>
    <p:extLst>
      <p:ext uri="{BB962C8B-B14F-4D97-AF65-F5344CB8AC3E}">
        <p14:creationId xmlns:p14="http://schemas.microsoft.com/office/powerpoint/2010/main" val="2297434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Vierter Simulationslauf –</a:t>
            </a:r>
            <a:br>
              <a:rPr lang="de-CH" dirty="0"/>
            </a:br>
            <a:r>
              <a:rPr lang="de-CH" dirty="0" err="1"/>
              <a:t>AllGEMEINE</a:t>
            </a:r>
            <a:r>
              <a:rPr lang="de-CH" dirty="0"/>
              <a:t>  Lösung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88280" y="2266404"/>
            <a:ext cx="4254652" cy="4022725"/>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68853" y="2266404"/>
            <a:ext cx="4730907"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21</a:t>
            </a:fld>
            <a:endParaRPr lang="de-CH"/>
          </a:p>
        </p:txBody>
      </p:sp>
    </p:spTree>
    <p:extLst>
      <p:ext uri="{BB962C8B-B14F-4D97-AF65-F5344CB8AC3E}">
        <p14:creationId xmlns:p14="http://schemas.microsoft.com/office/powerpoint/2010/main" val="2143898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CH" dirty="0"/>
              <a:t>200. Generation</a:t>
            </a:r>
          </a:p>
        </p:txBody>
      </p:sp>
      <p:pic>
        <p:nvPicPr>
          <p:cNvPr id="10" name="movement-2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st="700"/>
                </p14:media>
              </p:ext>
            </p:extLst>
          </p:nvPr>
        </p:nvPicPr>
        <p:blipFill>
          <a:blip r:embed="rId4"/>
          <a:stretch>
            <a:fillRect/>
          </a:stretch>
        </p:blipFill>
        <p:spPr>
          <a:xfrm>
            <a:off x="2311400" y="2286000"/>
            <a:ext cx="7145338" cy="4022725"/>
          </a:xfrm>
        </p:spPr>
      </p:pic>
      <p:sp>
        <p:nvSpPr>
          <p:cNvPr id="5" name="Date Placeholder 4"/>
          <p:cNvSpPr>
            <a:spLocks noGrp="1"/>
          </p:cNvSpPr>
          <p:nvPr>
            <p:ph type="dt" sz="half" idx="10"/>
          </p:nvPr>
        </p:nvSpPr>
        <p:spPr/>
        <p:txBody>
          <a:bodyPr/>
          <a:lstStyle/>
          <a:p>
            <a:fld id="{156E10E2-A690-4A71-881B-E0EDEB50C521}" type="datetime1">
              <a:rPr lang="de-CH" smtClean="0"/>
              <a:t>02.07.2016</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p>
        </p:txBody>
      </p:sp>
      <p:sp>
        <p:nvSpPr>
          <p:cNvPr id="7" name="Slide Number Placeholder 6"/>
          <p:cNvSpPr>
            <a:spLocks noGrp="1"/>
          </p:cNvSpPr>
          <p:nvPr>
            <p:ph type="sldNum" sz="quarter" idx="12"/>
          </p:nvPr>
        </p:nvSpPr>
        <p:spPr/>
        <p:txBody>
          <a:bodyPr/>
          <a:lstStyle/>
          <a:p>
            <a:fld id="{9DD3427A-877F-49F0-A244-E76867DD5238}" type="slidenum">
              <a:rPr lang="de-CH" smtClean="0"/>
              <a:t>22</a:t>
            </a:fld>
            <a:endParaRPr lang="de-CH"/>
          </a:p>
        </p:txBody>
      </p:sp>
    </p:spTree>
    <p:extLst>
      <p:ext uri="{BB962C8B-B14F-4D97-AF65-F5344CB8AC3E}">
        <p14:creationId xmlns:p14="http://schemas.microsoft.com/office/powerpoint/2010/main" val="3894524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3000. Generation</a:t>
            </a:r>
          </a:p>
        </p:txBody>
      </p:sp>
      <p:pic>
        <p:nvPicPr>
          <p:cNvPr id="7" name="movement-3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5723.4"/>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23</a:t>
            </a:fld>
            <a:endParaRPr lang="de-CH"/>
          </a:p>
        </p:txBody>
      </p:sp>
    </p:spTree>
    <p:extLst>
      <p:ext uri="{BB962C8B-B14F-4D97-AF65-F5344CB8AC3E}">
        <p14:creationId xmlns:p14="http://schemas.microsoft.com/office/powerpoint/2010/main" val="3230955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7000. </a:t>
            </a:r>
            <a:r>
              <a:rPr lang="de-CH" dirty="0" err="1"/>
              <a:t>GEneration</a:t>
            </a:r>
            <a:endParaRPr lang="de-CH" dirty="0"/>
          </a:p>
        </p:txBody>
      </p:sp>
      <p:pic>
        <p:nvPicPr>
          <p:cNvPr id="7" name="movement-7000th-gen-parcour">
            <a:hlinkClick r:id="" action="ppaction://media"/>
          </p:cNvPr>
          <p:cNvPicPr>
            <a:picLocks noGrp="1" noChangeAspect="1"/>
          </p:cNvPicPr>
          <p:nvPr>
            <p:ph idx="1"/>
            <a:videoFile r:link="rId1"/>
            <p:extLst>
              <p:ext uri="{DAA4B4D4-6D71-4841-9C94-3DE7FCFB9230}">
                <p14:media xmlns:p14="http://schemas.microsoft.com/office/powerpoint/2010/main" r:embed="rId2">
                  <p14:trim end="896.9"/>
                </p14:media>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24</a:t>
            </a:fld>
            <a:endParaRPr lang="de-CH"/>
          </a:p>
        </p:txBody>
      </p:sp>
    </p:spTree>
    <p:extLst>
      <p:ext uri="{BB962C8B-B14F-4D97-AF65-F5344CB8AC3E}">
        <p14:creationId xmlns:p14="http://schemas.microsoft.com/office/powerpoint/2010/main" val="4269422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12000. </a:t>
            </a:r>
            <a:r>
              <a:rPr lang="de-CH" dirty="0" err="1"/>
              <a:t>GEneration</a:t>
            </a:r>
            <a:endParaRPr lang="de-CH" dirty="0"/>
          </a:p>
        </p:txBody>
      </p:sp>
      <p:pic>
        <p:nvPicPr>
          <p:cNvPr id="7" name="movement-12000th-gen-parcou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4575" y="2286000"/>
            <a:ext cx="7138988" cy="4022725"/>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25</a:t>
            </a:fld>
            <a:endParaRPr lang="de-CH"/>
          </a:p>
        </p:txBody>
      </p:sp>
    </p:spTree>
    <p:extLst>
      <p:ext uri="{BB962C8B-B14F-4D97-AF65-F5344CB8AC3E}">
        <p14:creationId xmlns:p14="http://schemas.microsoft.com/office/powerpoint/2010/main" val="256731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Fünfter Simulationslauf –</a:t>
            </a:r>
            <a:br>
              <a:rPr lang="de-CH" dirty="0"/>
            </a:br>
            <a:r>
              <a:rPr lang="de-CH" dirty="0"/>
              <a:t>Evolvieren auf Evolvierbarkeit</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26</a:t>
            </a:fld>
            <a:endParaRPr lang="de-CH"/>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5338" y="2286000"/>
            <a:ext cx="4209449" cy="4022725"/>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72289" y="2286000"/>
            <a:ext cx="4681166" cy="4022725"/>
          </a:xfrm>
        </p:spPr>
      </p:pic>
    </p:spTree>
    <p:extLst>
      <p:ext uri="{BB962C8B-B14F-4D97-AF65-F5344CB8AC3E}">
        <p14:creationId xmlns:p14="http://schemas.microsoft.com/office/powerpoint/2010/main" val="583513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Diskussion</a:t>
            </a:r>
          </a:p>
        </p:txBody>
      </p:sp>
      <p:sp>
        <p:nvSpPr>
          <p:cNvPr id="3" name="Content Placeholder 2"/>
          <p:cNvSpPr>
            <a:spLocks noGrp="1"/>
          </p:cNvSpPr>
          <p:nvPr>
            <p:ph idx="1"/>
          </p:nvPr>
        </p:nvSpPr>
        <p:spPr/>
        <p:txBody>
          <a:bodyPr/>
          <a:lstStyle/>
          <a:p>
            <a:r>
              <a:rPr lang="de-CH" dirty="0"/>
              <a:t>Wie kann die Steuerung evolviert werden?</a:t>
            </a:r>
          </a:p>
          <a:p>
            <a:r>
              <a:rPr lang="de-CH" dirty="0"/>
              <a:t>Wie sieht der Bewegungsablauf und die Geometrie eines evolvierten Tieres aus?</a:t>
            </a:r>
          </a:p>
          <a:p>
            <a:r>
              <a:rPr lang="de-CH" dirty="0"/>
              <a:t>Nimmt die Diversität mit zunehmenden Generationen stetig ab?</a:t>
            </a:r>
          </a:p>
          <a:p>
            <a:r>
              <a:rPr lang="de-CH" dirty="0"/>
              <a:t>Individuum: Allgemeine Lösung vs. evolvieren auf Evolvierbarkeit</a:t>
            </a:r>
          </a:p>
          <a:p>
            <a:r>
              <a:rPr lang="de-CH" dirty="0"/>
              <a:t>Hypothesen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437B4A75-57D7-4956-8431-9F02D11ADE71}"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27</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2602631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dirty="0"/>
              <a:t>Wie sieht der Bewegungsablauf und die Geometrie eines evolvierten Tieres aus?</a:t>
            </a:r>
          </a:p>
        </p:txBody>
      </p:sp>
      <p:sp>
        <p:nvSpPr>
          <p:cNvPr id="13" name="Text Placeholder 12"/>
          <p:cNvSpPr>
            <a:spLocks noGrp="1"/>
          </p:cNvSpPr>
          <p:nvPr>
            <p:ph idx="1"/>
          </p:nvPr>
        </p:nvSpPr>
        <p:spPr/>
        <p:txBody>
          <a:bodyPr/>
          <a:lstStyle/>
          <a:p>
            <a:r>
              <a:rPr lang="de-CH" dirty="0"/>
              <a:t>Hüpfen – kein Trend</a:t>
            </a:r>
          </a:p>
          <a:p>
            <a:r>
              <a:rPr lang="de-CH" dirty="0"/>
              <a:t>Rollen – kreisförmig</a:t>
            </a:r>
          </a:p>
          <a:p>
            <a:r>
              <a:rPr lang="de-CH"/>
              <a:t>Rudern – flache Körper</a:t>
            </a: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28</a:t>
            </a:fld>
            <a:endParaRPr lang="de-CH"/>
          </a:p>
        </p:txBody>
      </p:sp>
    </p:spTree>
    <p:extLst>
      <p:ext uri="{BB962C8B-B14F-4D97-AF65-F5344CB8AC3E}">
        <p14:creationId xmlns:p14="http://schemas.microsoft.com/office/powerpoint/2010/main" val="14143702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CH" dirty="0"/>
              <a:t/>
            </a:r>
            <a:br>
              <a:rPr lang="de-CH" dirty="0"/>
            </a:br>
            <a:r>
              <a:rPr lang="de-CH" dirty="0"/>
              <a:t>Nimmt die Diversität mit zunehmenden Generationen stetig ab?</a:t>
            </a:r>
            <a:br>
              <a:rPr lang="de-CH" dirty="0"/>
            </a:br>
            <a:endParaRPr lang="de-CH" dirty="0"/>
          </a:p>
        </p:txBody>
      </p:sp>
      <p:sp>
        <p:nvSpPr>
          <p:cNvPr id="13" name="Text Placeholder 12"/>
          <p:cNvSpPr>
            <a:spLocks noGrp="1"/>
          </p:cNvSpPr>
          <p:nvPr>
            <p:ph idx="1"/>
          </p:nvPr>
        </p:nvSpPr>
        <p:spPr/>
        <p:txBody>
          <a:bodyPr/>
          <a:lstStyle/>
          <a:p>
            <a:r>
              <a:rPr lang="de-CH" dirty="0"/>
              <a:t>Allgemeine Lösung liefert diversere Resultate</a:t>
            </a:r>
          </a:p>
          <a:p>
            <a:endParaRPr lang="de-CH" dirty="0"/>
          </a:p>
          <a:p>
            <a:r>
              <a:rPr lang="de-CH" dirty="0"/>
              <a:t>Diversität sinkt am Anfang rapide ab</a:t>
            </a:r>
          </a:p>
          <a:p>
            <a:endParaRPr lang="de-CH" dirty="0"/>
          </a:p>
          <a:p>
            <a:r>
              <a:rPr lang="de-CH" dirty="0"/>
              <a:t>Diversität kann sich mit zunehmenden Generationen erholen</a:t>
            </a:r>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29</a:t>
            </a:fld>
            <a:endParaRPr lang="de-CH"/>
          </a:p>
        </p:txBody>
      </p:sp>
    </p:spTree>
    <p:extLst>
      <p:ext uri="{BB962C8B-B14F-4D97-AF65-F5344CB8AC3E}">
        <p14:creationId xmlns:p14="http://schemas.microsoft.com/office/powerpoint/2010/main" val="174552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Zielsetzung</a:t>
            </a:r>
          </a:p>
        </p:txBody>
      </p:sp>
      <p:sp>
        <p:nvSpPr>
          <p:cNvPr id="3" name="Content Placeholder 2"/>
          <p:cNvSpPr>
            <a:spLocks noGrp="1"/>
          </p:cNvSpPr>
          <p:nvPr>
            <p:ph idx="1"/>
          </p:nvPr>
        </p:nvSpPr>
        <p:spPr/>
        <p:txBody>
          <a:bodyPr>
            <a:normAutofit fontScale="85000" lnSpcReduction="20000"/>
          </a:bodyPr>
          <a:lstStyle/>
          <a:p>
            <a:r>
              <a:rPr lang="de-CH" sz="2800" dirty="0"/>
              <a:t>Ziel: Sechsbeinige künstliche Tiere lernen sich durch Parcours </a:t>
            </a:r>
            <a:r>
              <a:rPr lang="de-CH" sz="2800" dirty="0" smtClean="0"/>
              <a:t>fortzubewegen</a:t>
            </a:r>
          </a:p>
          <a:p>
            <a:endParaRPr lang="de-CH" sz="2400" dirty="0"/>
          </a:p>
          <a:p>
            <a:r>
              <a:rPr lang="de-CH" sz="2800" dirty="0"/>
              <a:t>Forschungsfragen</a:t>
            </a:r>
            <a:r>
              <a:rPr lang="de-CH" sz="2800" dirty="0" smtClean="0"/>
              <a:t>:</a:t>
            </a:r>
          </a:p>
          <a:p>
            <a:endParaRPr lang="de-CH" sz="2400" dirty="0"/>
          </a:p>
          <a:p>
            <a:pPr lvl="1"/>
            <a:r>
              <a:rPr lang="de-CH" sz="2400" dirty="0" smtClean="0"/>
              <a:t>Wie </a:t>
            </a:r>
            <a:r>
              <a:rPr lang="de-CH" sz="2400" dirty="0"/>
              <a:t>sieht der Bewegungsablauf und die Geometrie eines evolvierten Tieres</a:t>
            </a:r>
            <a:br>
              <a:rPr lang="de-CH" sz="2400" dirty="0"/>
            </a:br>
            <a:r>
              <a:rPr lang="de-CH" sz="2400" dirty="0"/>
              <a:t>aus</a:t>
            </a:r>
            <a:r>
              <a:rPr lang="de-CH" sz="2400" dirty="0" smtClean="0"/>
              <a:t>?</a:t>
            </a:r>
          </a:p>
          <a:p>
            <a:pPr lvl="1"/>
            <a:endParaRPr lang="de-CH" sz="1900" dirty="0" smtClean="0"/>
          </a:p>
          <a:p>
            <a:pPr lvl="1"/>
            <a:r>
              <a:rPr lang="de-CH" sz="2400" dirty="0" smtClean="0"/>
              <a:t>Nimmt die Diversität mit zunehmenden Generationen stetig ab?</a:t>
            </a:r>
          </a:p>
          <a:p>
            <a:pPr lvl="1"/>
            <a:endParaRPr lang="de-CH" sz="1900" dirty="0"/>
          </a:p>
          <a:p>
            <a:pPr lvl="1"/>
            <a:r>
              <a:rPr lang="de-CH" sz="2400" dirty="0"/>
              <a:t>Unterscheidet sich ein Individuum, welches mit dem Ziel der allgemeinen Lösung gefunden wurde, von einem das mit dem Evolvieren auf Evolvierbarkeit gefunden wurde?</a:t>
            </a:r>
            <a:r>
              <a:rPr lang="de-CH" dirty="0"/>
              <a:t/>
            </a:r>
            <a:br>
              <a:rPr lang="de-CH" dirty="0"/>
            </a:br>
            <a:r>
              <a:rPr lang="de-CH" dirty="0"/>
              <a:t/>
            </a:r>
            <a:br>
              <a:rPr lang="de-CH" dirty="0"/>
            </a:br>
            <a:r>
              <a:rPr lang="de-CH" dirty="0"/>
              <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dirty="0"/>
              <a:t>Design von artifiziellen Tieren mit evolutionären Algorithmen - F. Hediger, F. Tanner</a:t>
            </a:r>
          </a:p>
        </p:txBody>
      </p:sp>
      <p:sp>
        <p:nvSpPr>
          <p:cNvPr id="6" name="Slide Number Placeholder 5"/>
          <p:cNvSpPr>
            <a:spLocks noGrp="1"/>
          </p:cNvSpPr>
          <p:nvPr>
            <p:ph type="sldNum" sz="quarter" idx="12"/>
          </p:nvPr>
        </p:nvSpPr>
        <p:spPr/>
        <p:txBody>
          <a:bodyPr/>
          <a:lstStyle/>
          <a:p>
            <a:fld id="{9DD3427A-877F-49F0-A244-E76867DD5238}" type="slidenum">
              <a:rPr lang="de-CH" smtClean="0"/>
              <a:t>3</a:t>
            </a:fld>
            <a:endParaRPr lang="de-CH"/>
          </a:p>
        </p:txBody>
      </p:sp>
    </p:spTree>
    <p:extLst>
      <p:ext uri="{BB962C8B-B14F-4D97-AF65-F5344CB8AC3E}">
        <p14:creationId xmlns:p14="http://schemas.microsoft.com/office/powerpoint/2010/main" val="3184708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de-CH" dirty="0"/>
              <a:t>Allgemeine Lösung vs. Evolvieren auf </a:t>
            </a:r>
            <a:r>
              <a:rPr lang="de-CH" dirty="0" err="1"/>
              <a:t>evolvierbarkeit</a:t>
            </a:r>
            <a:endParaRPr lang="de-CH" dirty="0"/>
          </a:p>
        </p:txBody>
      </p:sp>
      <p:sp>
        <p:nvSpPr>
          <p:cNvPr id="12" name="Text Placeholder 11"/>
          <p:cNvSpPr>
            <a:spLocks noGrp="1"/>
          </p:cNvSpPr>
          <p:nvPr>
            <p:ph type="body" idx="1"/>
          </p:nvPr>
        </p:nvSpPr>
        <p:spPr/>
        <p:txBody>
          <a:bodyPr/>
          <a:lstStyle/>
          <a:p>
            <a:r>
              <a:rPr lang="de-CH" dirty="0"/>
              <a:t>Allgemeine Lösung</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23938" y="3077791"/>
            <a:ext cx="4754562" cy="3120181"/>
          </a:xfrm>
        </p:spPr>
      </p:pic>
      <p:sp>
        <p:nvSpPr>
          <p:cNvPr id="14" name="Text Placeholder 13"/>
          <p:cNvSpPr>
            <a:spLocks noGrp="1"/>
          </p:cNvSpPr>
          <p:nvPr>
            <p:ph type="body" sz="quarter" idx="3"/>
          </p:nvPr>
        </p:nvSpPr>
        <p:spPr/>
        <p:txBody>
          <a:bodyPr/>
          <a:lstStyle/>
          <a:p>
            <a:r>
              <a:rPr lang="de-CH" dirty="0"/>
              <a:t>Evolvieren auf Evolvierbarkeit</a:t>
            </a:r>
          </a:p>
        </p:txBody>
      </p:sp>
      <p:pic>
        <p:nvPicPr>
          <p:cNvPr id="17" name="Content Placeholder 1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991225" y="3077791"/>
            <a:ext cx="4754563" cy="3120181"/>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30</a:t>
            </a:fld>
            <a:endParaRPr lang="de-CH"/>
          </a:p>
        </p:txBody>
      </p:sp>
    </p:spTree>
    <p:extLst>
      <p:ext uri="{BB962C8B-B14F-4D97-AF65-F5344CB8AC3E}">
        <p14:creationId xmlns:p14="http://schemas.microsoft.com/office/powerpoint/2010/main" val="1549207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3" name="Text Placeholder 2"/>
          <p:cNvSpPr>
            <a:spLocks noGrp="1"/>
          </p:cNvSpPr>
          <p:nvPr>
            <p:ph type="body" idx="1"/>
          </p:nvPr>
        </p:nvSpPr>
        <p:spPr/>
        <p:txBody>
          <a:bodyPr/>
          <a:lstStyle/>
          <a:p>
            <a:r>
              <a:rPr lang="de-CH" dirty="0"/>
              <a:t>Erster </a:t>
            </a:r>
            <a:r>
              <a:rPr lang="de-CH" dirty="0" err="1"/>
              <a:t>Simmulationslauf</a:t>
            </a:r>
            <a:endParaRPr lang="de-CH"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24128" y="3002596"/>
            <a:ext cx="3805159" cy="3341687"/>
          </a:xfrm>
        </p:spPr>
      </p:pic>
      <p:sp>
        <p:nvSpPr>
          <p:cNvPr id="5" name="Text Placeholder 4"/>
          <p:cNvSpPr>
            <a:spLocks noGrp="1"/>
          </p:cNvSpPr>
          <p:nvPr>
            <p:ph type="body" sz="quarter" idx="3"/>
          </p:nvPr>
        </p:nvSpPr>
        <p:spPr/>
        <p:txBody>
          <a:bodyPr/>
          <a:lstStyle/>
          <a:p>
            <a:r>
              <a:rPr lang="de-CH" dirty="0"/>
              <a:t>Zweiter </a:t>
            </a:r>
            <a:r>
              <a:rPr lang="de-CH" dirty="0" err="1"/>
              <a:t>Simmulationslauf</a:t>
            </a:r>
            <a:endParaRPr lang="de-CH" dirty="0"/>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0888" y="3002595"/>
            <a:ext cx="3805159" cy="3341687"/>
          </a:xfrm>
        </p:spPr>
      </p:pic>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a:t>Design von artifiziellen Tieren mit evolutionären Algorithmen - F. Hediger, F. Tanner</a:t>
            </a:r>
          </a:p>
        </p:txBody>
      </p:sp>
      <p:sp>
        <p:nvSpPr>
          <p:cNvPr id="9" name="Slide Number Placeholder 8"/>
          <p:cNvSpPr>
            <a:spLocks noGrp="1"/>
          </p:cNvSpPr>
          <p:nvPr>
            <p:ph type="sldNum" sz="quarter" idx="12"/>
          </p:nvPr>
        </p:nvSpPr>
        <p:spPr/>
        <p:txBody>
          <a:bodyPr/>
          <a:lstStyle/>
          <a:p>
            <a:fld id="{9DD3427A-877F-49F0-A244-E76867DD5238}" type="slidenum">
              <a:rPr lang="de-CH" smtClean="0"/>
              <a:t>31</a:t>
            </a:fld>
            <a:endParaRPr lang="de-CH"/>
          </a:p>
        </p:txBody>
      </p:sp>
    </p:spTree>
    <p:extLst>
      <p:ext uri="{BB962C8B-B14F-4D97-AF65-F5344CB8AC3E}">
        <p14:creationId xmlns:p14="http://schemas.microsoft.com/office/powerpoint/2010/main" val="1941846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Ausblick</a:t>
            </a:r>
          </a:p>
        </p:txBody>
      </p:sp>
      <p:sp>
        <p:nvSpPr>
          <p:cNvPr id="3" name="Content Placeholder 2"/>
          <p:cNvSpPr>
            <a:spLocks noGrp="1"/>
          </p:cNvSpPr>
          <p:nvPr>
            <p:ph idx="1"/>
          </p:nvPr>
        </p:nvSpPr>
        <p:spPr/>
        <p:txBody>
          <a:bodyPr/>
          <a:lstStyle/>
          <a:p>
            <a:r>
              <a:rPr lang="de-CH" dirty="0"/>
              <a:t>Feedback Bewegungsablauf</a:t>
            </a:r>
          </a:p>
          <a:p>
            <a:r>
              <a:rPr lang="de-CH" dirty="0"/>
              <a:t>N-beinige Tiere</a:t>
            </a:r>
          </a:p>
          <a:p>
            <a:r>
              <a:rPr lang="de-CH" dirty="0"/>
              <a:t>Austauschen der Physik-Engine</a:t>
            </a:r>
          </a:p>
          <a:p>
            <a:r>
              <a:rPr lang="de-CH" dirty="0"/>
              <a:t>Parcours</a:t>
            </a:r>
          </a:p>
        </p:txBody>
      </p:sp>
      <p:sp>
        <p:nvSpPr>
          <p:cNvPr id="4" name="Date Placeholder 3"/>
          <p:cNvSpPr>
            <a:spLocks noGrp="1"/>
          </p:cNvSpPr>
          <p:nvPr>
            <p:ph type="dt" sz="half" idx="10"/>
          </p:nvPr>
        </p:nvSpPr>
        <p:spPr/>
        <p:txBody>
          <a:bodyPr/>
          <a:lstStyle/>
          <a:p>
            <a:fld id="{B9D46166-EF90-4545-B98A-317842B338A4}"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32</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1459733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Fragen</a:t>
            </a:r>
          </a:p>
        </p:txBody>
      </p:sp>
      <p:sp>
        <p:nvSpPr>
          <p:cNvPr id="3" name="Content Placeholder 2"/>
          <p:cNvSpPr>
            <a:spLocks noGrp="1"/>
          </p:cNvSpPr>
          <p:nvPr>
            <p:ph idx="1"/>
          </p:nvPr>
        </p:nvSpPr>
        <p:spPr/>
        <p:txBody>
          <a:bodyPr anchor="ctr">
            <a:normAutofit/>
          </a:bodyPr>
          <a:lstStyle/>
          <a:p>
            <a:pPr marL="0" indent="0" algn="ctr">
              <a:buNone/>
            </a:pPr>
            <a:r>
              <a:rPr lang="de-CH" sz="6000" dirty="0"/>
              <a:t>?</a:t>
            </a:r>
          </a:p>
        </p:txBody>
      </p:sp>
      <p:sp>
        <p:nvSpPr>
          <p:cNvPr id="4" name="Date Placeholder 3"/>
          <p:cNvSpPr>
            <a:spLocks noGrp="1"/>
          </p:cNvSpPr>
          <p:nvPr>
            <p:ph type="dt" sz="half" idx="10"/>
          </p:nvPr>
        </p:nvSpPr>
        <p:spPr/>
        <p:txBody>
          <a:bodyPr/>
          <a:lstStyle/>
          <a:p>
            <a:fld id="{B9D46166-EF90-4545-B98A-317842B338A4}" type="datetime1">
              <a:rPr lang="de-CH" smtClean="0"/>
              <a:t>02.07.2016</a:t>
            </a:fld>
            <a:endParaRPr lang="de-CH" dirty="0"/>
          </a:p>
        </p:txBody>
      </p:sp>
      <p:sp>
        <p:nvSpPr>
          <p:cNvPr id="5" name="Slide Number Placeholder 4"/>
          <p:cNvSpPr>
            <a:spLocks noGrp="1"/>
          </p:cNvSpPr>
          <p:nvPr>
            <p:ph type="sldNum" sz="quarter" idx="12"/>
          </p:nvPr>
        </p:nvSpPr>
        <p:spPr/>
        <p:txBody>
          <a:bodyPr/>
          <a:lstStyle/>
          <a:p>
            <a:fld id="{9DD3427A-877F-49F0-A244-E76867DD5238}" type="slidenum">
              <a:rPr lang="de-CH" smtClean="0"/>
              <a:t>33</a:t>
            </a:fld>
            <a:endParaRPr lang="de-CH"/>
          </a:p>
        </p:txBody>
      </p:sp>
      <p:sp>
        <p:nvSpPr>
          <p:cNvPr id="6" name="Footer Placeholder 5"/>
          <p:cNvSpPr>
            <a:spLocks noGrp="1"/>
          </p:cNvSpPr>
          <p:nvPr>
            <p:ph type="ftr" sz="quarter" idx="11"/>
          </p:nvPr>
        </p:nvSpPr>
        <p:spPr/>
        <p:txBody>
          <a:bodyPr/>
          <a:lstStyle/>
          <a:p>
            <a:r>
              <a:rPr lang="de-CH"/>
              <a:t>Design von artifiziellen Tieren mit evolutionären Algorithmen - F. Hediger, F. Tanner</a:t>
            </a:r>
            <a:endParaRPr lang="de-CH" dirty="0"/>
          </a:p>
        </p:txBody>
      </p:sp>
    </p:spTree>
    <p:extLst>
      <p:ext uri="{BB962C8B-B14F-4D97-AF65-F5344CB8AC3E}">
        <p14:creationId xmlns:p14="http://schemas.microsoft.com/office/powerpoint/2010/main" val="607634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Quellen</a:t>
            </a:r>
          </a:p>
        </p:txBody>
      </p:sp>
      <p:sp>
        <p:nvSpPr>
          <p:cNvPr id="3" name="Content Placeholder 2"/>
          <p:cNvSpPr>
            <a:spLocks noGrp="1"/>
          </p:cNvSpPr>
          <p:nvPr>
            <p:ph idx="1"/>
          </p:nvPr>
        </p:nvSpPr>
        <p:spPr/>
        <p:txBody>
          <a:bodyPr/>
          <a:lstStyle/>
          <a:p>
            <a:r>
              <a:rPr lang="de-CH" dirty="0"/>
              <a:t>[1]: R. </a:t>
            </a:r>
            <a:r>
              <a:rPr lang="de-CH" dirty="0" err="1"/>
              <a:t>Dawnkins</a:t>
            </a:r>
            <a:r>
              <a:rPr lang="de-CH" dirty="0"/>
              <a:t>, „Universal </a:t>
            </a:r>
            <a:r>
              <a:rPr lang="de-CH" dirty="0" err="1"/>
              <a:t>Darwinism</a:t>
            </a:r>
            <a:r>
              <a:rPr lang="de-CH" dirty="0"/>
              <a:t>,” in </a:t>
            </a:r>
            <a:r>
              <a:rPr lang="de-CH" i="1" dirty="0"/>
              <a:t>Evolution </a:t>
            </a:r>
            <a:r>
              <a:rPr lang="de-CH" i="1" dirty="0" err="1"/>
              <a:t>from</a:t>
            </a:r>
            <a:r>
              <a:rPr lang="de-CH" i="1" dirty="0"/>
              <a:t> </a:t>
            </a:r>
            <a:r>
              <a:rPr lang="de-CH" i="1" dirty="0" err="1"/>
              <a:t>molecules</a:t>
            </a:r>
            <a:r>
              <a:rPr lang="de-CH" i="1" dirty="0"/>
              <a:t> </a:t>
            </a:r>
            <a:r>
              <a:rPr lang="de-CH" i="1" dirty="0" err="1"/>
              <a:t>to</a:t>
            </a:r>
            <a:r>
              <a:rPr lang="de-CH" i="1" dirty="0"/>
              <a:t> man</a:t>
            </a:r>
            <a:r>
              <a:rPr lang="de-CH" dirty="0"/>
              <a:t>,</a:t>
            </a:r>
            <a:br>
              <a:rPr lang="de-CH" dirty="0"/>
            </a:br>
            <a:r>
              <a:rPr lang="de-CH" dirty="0"/>
              <a:t>D. S. </a:t>
            </a:r>
            <a:r>
              <a:rPr lang="de-CH" dirty="0" err="1"/>
              <a:t>Bendall</a:t>
            </a:r>
            <a:r>
              <a:rPr lang="de-CH" dirty="0"/>
              <a:t>, Hrsg. Cambridge: Cambridge University Press, 1983, Kap. 20,</a:t>
            </a:r>
            <a:br>
              <a:rPr lang="de-CH" dirty="0"/>
            </a:br>
            <a:r>
              <a:rPr lang="de-CH" dirty="0"/>
              <a:t>S. 403–425.</a:t>
            </a:r>
            <a:br>
              <a:rPr lang="de-CH" dirty="0"/>
            </a:br>
            <a:r>
              <a:rPr lang="de-CH" dirty="0"/>
              <a:t/>
            </a:r>
            <a:br>
              <a:rPr lang="de-CH" dirty="0"/>
            </a:br>
            <a:endParaRPr lang="de-CH" dirty="0"/>
          </a:p>
        </p:txBody>
      </p:sp>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34</a:t>
            </a:fld>
            <a:endParaRPr lang="de-CH"/>
          </a:p>
        </p:txBody>
      </p:sp>
    </p:spTree>
    <p:extLst>
      <p:ext uri="{BB962C8B-B14F-4D97-AF65-F5344CB8AC3E}">
        <p14:creationId xmlns:p14="http://schemas.microsoft.com/office/powerpoint/2010/main" val="168473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Hypothese Körperpunkte</a:t>
            </a:r>
          </a:p>
        </p:txBody>
      </p:sp>
      <p:sp>
        <p:nvSpPr>
          <p:cNvPr id="7" name="Text Placeholder 6"/>
          <p:cNvSpPr>
            <a:spLocks noGrp="1"/>
          </p:cNvSpPr>
          <p:nvPr>
            <p:ph type="body" idx="1"/>
          </p:nvPr>
        </p:nvSpPr>
        <p:spPr/>
        <p:txBody>
          <a:bodyPr/>
          <a:lstStyle/>
          <a:p>
            <a:r>
              <a:rPr lang="de-CH" dirty="0"/>
              <a:t>Formulierung</a:t>
            </a:r>
          </a:p>
        </p:txBody>
      </p:sp>
      <p:sp>
        <p:nvSpPr>
          <p:cNvPr id="8" name="Content Placeholder 7"/>
          <p:cNvSpPr>
            <a:spLocks noGrp="1"/>
          </p:cNvSpPr>
          <p:nvPr>
            <p:ph sz="half" idx="2"/>
          </p:nvPr>
        </p:nvSpPr>
        <p:spPr/>
        <p:txBody>
          <a:bodyPr/>
          <a:lstStyle/>
          <a:p>
            <a:r>
              <a:rPr lang="de-CH" dirty="0"/>
              <a:t>Ein Individuum mit acht Körperpunkten kann sich</a:t>
            </a:r>
            <a:br>
              <a:rPr lang="de-CH" dirty="0"/>
            </a:br>
            <a:r>
              <a:rPr lang="de-CH" dirty="0"/>
              <a:t>schneller durch den Parcours bewegen, als ein Individuum mit weniger Körperpunkten. </a:t>
            </a:r>
          </a:p>
          <a:p>
            <a:endParaRPr lang="de-CH" dirty="0"/>
          </a:p>
          <a:p>
            <a:r>
              <a:rPr lang="de-CH" dirty="0"/>
              <a:t>Vermutung: Durch die komplexere Form des Körpers können die Individuen die Balance besser halten.</a:t>
            </a:r>
            <a:br>
              <a:rPr lang="de-CH" dirty="0"/>
            </a:br>
            <a:r>
              <a:rPr lang="de-CH" dirty="0"/>
              <a:t/>
            </a:r>
            <a:br>
              <a:rPr lang="de-CH" dirty="0"/>
            </a:br>
            <a:r>
              <a:rPr lang="de-CH" dirty="0"/>
              <a:t/>
            </a:r>
            <a:br>
              <a:rPr lang="de-CH" dirty="0"/>
            </a:br>
            <a:r>
              <a:rPr lang="de-CH" dirty="0"/>
              <a:t/>
            </a:r>
            <a:br>
              <a:rPr lang="de-CH" dirty="0"/>
            </a:br>
            <a:endParaRPr lang="de-CH" dirty="0"/>
          </a:p>
        </p:txBody>
      </p:sp>
      <p:sp>
        <p:nvSpPr>
          <p:cNvPr id="9" name="Text Placeholder 8"/>
          <p:cNvSpPr>
            <a:spLocks noGrp="1"/>
          </p:cNvSpPr>
          <p:nvPr>
            <p:ph type="body" sz="quarter" idx="3"/>
          </p:nvPr>
        </p:nvSpPr>
        <p:spPr/>
        <p:txBody>
          <a:bodyPr>
            <a:normAutofit lnSpcReduction="10000"/>
          </a:bodyPr>
          <a:lstStyle/>
          <a:p>
            <a:r>
              <a:rPr lang="de-CH" dirty="0"/>
              <a:t>Veranschaulichung Körperpunkte</a:t>
            </a:r>
          </a:p>
        </p:txBody>
      </p:sp>
      <p:pic>
        <p:nvPicPr>
          <p:cNvPr id="11" name="Content Placeholder 10"/>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096000" y="4121581"/>
            <a:ext cx="1997453" cy="1404082"/>
          </a:xfrm>
        </p:spPr>
      </p:pic>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4</a:t>
            </a:fld>
            <a:endParaRPr lang="de-CH"/>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1303" y="3827349"/>
            <a:ext cx="1772863" cy="1992546"/>
          </a:xfrm>
          <a:prstGeom prst="rect">
            <a:avLst/>
          </a:prstGeom>
        </p:spPr>
      </p:pic>
      <p:sp>
        <p:nvSpPr>
          <p:cNvPr id="13" name="Text Placeholder 8"/>
          <p:cNvSpPr txBox="1">
            <a:spLocks/>
          </p:cNvSpPr>
          <p:nvPr/>
        </p:nvSpPr>
        <p:spPr>
          <a:xfrm>
            <a:off x="6003744"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Sechs Körperpunkte</a:t>
            </a:r>
          </a:p>
        </p:txBody>
      </p:sp>
      <p:sp>
        <p:nvSpPr>
          <p:cNvPr id="15" name="Text Placeholder 8"/>
          <p:cNvSpPr txBox="1">
            <a:spLocks/>
          </p:cNvSpPr>
          <p:nvPr/>
        </p:nvSpPr>
        <p:spPr>
          <a:xfrm>
            <a:off x="9392879" y="2735641"/>
            <a:ext cx="2089709" cy="822960"/>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1"/>
              </a:buClr>
              <a:buSzPct val="100000"/>
              <a:buFont typeface="Wingdings" panose="05000000000000000000" pitchFamily="2" charset="2"/>
              <a:buNone/>
              <a:defRPr lang="en-US" sz="2300" b="0" kern="1200" cap="none" baseline="0" dirty="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600" b="1" kern="1200">
                <a:solidFill>
                  <a:schemeClr val="tx1"/>
                </a:solidFill>
                <a:latin typeface="+mn-lt"/>
                <a:ea typeface="+mn-ea"/>
                <a:cs typeface="+mn-cs"/>
              </a:defRPr>
            </a:lvl9pPr>
          </a:lstStyle>
          <a:p>
            <a:r>
              <a:rPr lang="de-CH" sz="1800" dirty="0">
                <a:solidFill>
                  <a:schemeClr val="tx1"/>
                </a:solidFill>
              </a:rPr>
              <a:t>Acht Körperpunkte</a:t>
            </a:r>
          </a:p>
        </p:txBody>
      </p:sp>
    </p:spTree>
    <p:extLst>
      <p:ext uri="{BB962C8B-B14F-4D97-AF65-F5344CB8AC3E}">
        <p14:creationId xmlns:p14="http://schemas.microsoft.com/office/powerpoint/2010/main" val="42243490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DD9CFA-7FDE-4C28-9438-98659B0FC9DB}" type="datetime1">
              <a:rPr lang="de-CH" smtClean="0"/>
              <a:t>02.07.2016</a:t>
            </a:fld>
            <a:endParaRPr lang="de-CH" dirty="0"/>
          </a:p>
        </p:txBody>
      </p:sp>
      <p:sp>
        <p:nvSpPr>
          <p:cNvPr id="5" name="Footer Placeholder 4"/>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6" name="Slide Number Placeholder 5"/>
          <p:cNvSpPr>
            <a:spLocks noGrp="1"/>
          </p:cNvSpPr>
          <p:nvPr>
            <p:ph type="sldNum" sz="quarter" idx="12"/>
          </p:nvPr>
        </p:nvSpPr>
        <p:spPr/>
        <p:txBody>
          <a:bodyPr/>
          <a:lstStyle/>
          <a:p>
            <a:fld id="{9DD3427A-877F-49F0-A244-E76867DD5238}" type="slidenum">
              <a:rPr lang="de-CH" smtClean="0"/>
              <a:t>5</a:t>
            </a:fld>
            <a:endParaRPr lang="de-CH"/>
          </a:p>
        </p:txBody>
      </p:sp>
      <p:pic>
        <p:nvPicPr>
          <p:cNvPr id="7" name="Picture 2" descr="http://data.whicdn.com/images/26667147/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616" y="603184"/>
            <a:ext cx="4400550" cy="24860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42205" y="0"/>
            <a:ext cx="2333550" cy="523220"/>
          </a:xfrm>
          <a:prstGeom prst="rect">
            <a:avLst/>
          </a:prstGeom>
          <a:noFill/>
        </p:spPr>
        <p:txBody>
          <a:bodyPr wrap="square" rtlCol="0">
            <a:spAutoFit/>
          </a:bodyPr>
          <a:lstStyle/>
          <a:p>
            <a:r>
              <a:rPr lang="de-CH" sz="2800" dirty="0" smtClean="0"/>
              <a:t>Reproduktion</a:t>
            </a:r>
            <a:endParaRPr lang="de-CH" sz="2800" dirty="0"/>
          </a:p>
        </p:txBody>
      </p:sp>
      <p:pic>
        <p:nvPicPr>
          <p:cNvPr id="2050" name="Picture 2" descr="https://pixabay.com/static/uploads/photo/2014/11/06/06/44/sumatran-tiger-518771_960_72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53" t="20661" r="21111" b="9796"/>
          <a:stretch/>
        </p:blipFill>
        <p:spPr bwMode="auto">
          <a:xfrm>
            <a:off x="286500" y="4194215"/>
            <a:ext cx="1383422" cy="1294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siberiantigersworld.com/wp-content/uploads/2015/09/amur-tig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3839" y="4194215"/>
            <a:ext cx="2005716" cy="1321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nimalspot.net/wp-content/uploads/2014/10/White-Siberian-Tig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2657" y="4198294"/>
            <a:ext cx="1640549" cy="13137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11497" y="3455301"/>
            <a:ext cx="2333550" cy="523220"/>
          </a:xfrm>
          <a:prstGeom prst="rect">
            <a:avLst/>
          </a:prstGeom>
          <a:noFill/>
        </p:spPr>
        <p:txBody>
          <a:bodyPr wrap="square" rtlCol="0">
            <a:spAutoFit/>
          </a:bodyPr>
          <a:lstStyle/>
          <a:p>
            <a:r>
              <a:rPr lang="de-CH" sz="2800" dirty="0" smtClean="0"/>
              <a:t>Variation</a:t>
            </a:r>
            <a:endParaRPr lang="de-CH" sz="2800" dirty="0"/>
          </a:p>
        </p:txBody>
      </p:sp>
      <p:pic>
        <p:nvPicPr>
          <p:cNvPr id="2060" name="Picture 12" descr="http://www.grandpoohbah.net/Grandpoohbah/images/san%20francisco%20zoo/slides/Siberian%20Tigers%20Mating%20(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129" y="603184"/>
            <a:ext cx="3969702" cy="24860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238971" y="0"/>
            <a:ext cx="2333550" cy="523220"/>
          </a:xfrm>
          <a:prstGeom prst="rect">
            <a:avLst/>
          </a:prstGeom>
          <a:noFill/>
        </p:spPr>
        <p:txBody>
          <a:bodyPr wrap="square" rtlCol="0">
            <a:spAutoFit/>
          </a:bodyPr>
          <a:lstStyle/>
          <a:p>
            <a:r>
              <a:rPr lang="de-CH" sz="2800" dirty="0" smtClean="0"/>
              <a:t>Vererbung</a:t>
            </a:r>
            <a:endParaRPr lang="de-CH" sz="2800" dirty="0"/>
          </a:p>
        </p:txBody>
      </p:sp>
      <p:pic>
        <p:nvPicPr>
          <p:cNvPr id="2066" name="Picture 18" descr="https://s-media-cache-ak0.pinimg.com/736x/22/f4/ac/22f4ac99980576af1422090e3ef3ce7d.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5924" y="4194215"/>
            <a:ext cx="1699513" cy="13577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s-media-cache-ak0.pinimg.com/236x/86/c0/52/86c052276152c2bc9b4867b3eefd65ab.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60082" y="4168733"/>
            <a:ext cx="927617" cy="139142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images4.fanpop.com/image/photos/19800000/tiger-cub-baby-animals-19892825-403-30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344" y="4168732"/>
            <a:ext cx="1858656" cy="139283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8660082" y="4168732"/>
            <a:ext cx="927617"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8660082" y="4168732"/>
            <a:ext cx="927617"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952344" y="4168732"/>
            <a:ext cx="1858656" cy="139142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952344" y="4168732"/>
            <a:ext cx="1858656" cy="1383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516649" y="4079397"/>
            <a:ext cx="1858061" cy="158739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Box 39"/>
          <p:cNvSpPr txBox="1"/>
          <p:nvPr/>
        </p:nvSpPr>
        <p:spPr>
          <a:xfrm>
            <a:off x="8171915" y="3455301"/>
            <a:ext cx="2333550" cy="523220"/>
          </a:xfrm>
          <a:prstGeom prst="rect">
            <a:avLst/>
          </a:prstGeom>
          <a:noFill/>
        </p:spPr>
        <p:txBody>
          <a:bodyPr wrap="square" rtlCol="0">
            <a:spAutoFit/>
          </a:bodyPr>
          <a:lstStyle/>
          <a:p>
            <a:r>
              <a:rPr lang="de-CH" sz="2800" dirty="0" smtClean="0"/>
              <a:t>Selektion</a:t>
            </a:r>
            <a:endParaRPr lang="de-CH" sz="2800" dirty="0"/>
          </a:p>
        </p:txBody>
      </p:sp>
    </p:spTree>
    <p:extLst>
      <p:ext uri="{BB962C8B-B14F-4D97-AF65-F5344CB8AC3E}">
        <p14:creationId xmlns:p14="http://schemas.microsoft.com/office/powerpoint/2010/main" val="2858475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6</a:t>
            </a:fld>
            <a:endParaRPr lang="de-CH"/>
          </a:p>
        </p:txBody>
      </p:sp>
      <p:pic>
        <p:nvPicPr>
          <p:cNvPr id="7170" name="Picture 2" descr="http://cdn3.gbtimes.com/cdn/farfuture/arJKTxVk07TK8wxA2A2cr40Wdb3EmuMyB-dSwQAOjMk/mtime:1387212284/sites/default/files/styles/1280_wide/public/2013/06/26/siberian-tiger-flickr-nodust.jpg?itok=w-5fb3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75" y="2286000"/>
            <a:ext cx="4847591" cy="323330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upload.wikimedia.org/wikipedia/commons/b/b9/P.t.altaica_Tomak_M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894" y="2286000"/>
            <a:ext cx="4513037" cy="32576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2862" y="1470355"/>
            <a:ext cx="2333550" cy="523220"/>
          </a:xfrm>
          <a:prstGeom prst="rect">
            <a:avLst/>
          </a:prstGeom>
          <a:noFill/>
        </p:spPr>
        <p:txBody>
          <a:bodyPr wrap="square" rtlCol="0">
            <a:spAutoFit/>
          </a:bodyPr>
          <a:lstStyle/>
          <a:p>
            <a:r>
              <a:rPr lang="de-CH" sz="2800" dirty="0" smtClean="0"/>
              <a:t>Individuum</a:t>
            </a:r>
            <a:endParaRPr lang="de-CH" sz="2800" dirty="0"/>
          </a:p>
        </p:txBody>
      </p:sp>
      <p:sp>
        <p:nvSpPr>
          <p:cNvPr id="9" name="TextBox 8"/>
          <p:cNvSpPr txBox="1"/>
          <p:nvPr/>
        </p:nvSpPr>
        <p:spPr>
          <a:xfrm>
            <a:off x="6476575" y="1470355"/>
            <a:ext cx="2333550" cy="523220"/>
          </a:xfrm>
          <a:prstGeom prst="rect">
            <a:avLst/>
          </a:prstGeom>
          <a:noFill/>
        </p:spPr>
        <p:txBody>
          <a:bodyPr wrap="square" rtlCol="0">
            <a:spAutoFit/>
          </a:bodyPr>
          <a:lstStyle/>
          <a:p>
            <a:r>
              <a:rPr lang="de-CH" sz="2800" dirty="0" smtClean="0"/>
              <a:t>Population</a:t>
            </a:r>
            <a:endParaRPr lang="de-CH" sz="2800" dirty="0"/>
          </a:p>
        </p:txBody>
      </p:sp>
    </p:spTree>
    <p:extLst>
      <p:ext uri="{BB962C8B-B14F-4D97-AF65-F5344CB8AC3E}">
        <p14:creationId xmlns:p14="http://schemas.microsoft.com/office/powerpoint/2010/main" val="3772225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7</a:t>
            </a:fld>
            <a:endParaRPr lang="de-CH"/>
          </a:p>
        </p:txBody>
      </p:sp>
      <p:pic>
        <p:nvPicPr>
          <p:cNvPr id="6146" name="Picture 2" descr="http://vignette3.wikia.nocookie.net/tierlexikon/images/0/05/Tiger.jpg/revision/latest?cb=20141230014020&amp;path-prefix=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6531" y="1605686"/>
            <a:ext cx="5404469" cy="337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158" y="906589"/>
            <a:ext cx="3870810" cy="25224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93" y="5087176"/>
            <a:ext cx="4159466" cy="1046518"/>
          </a:xfrm>
          <a:prstGeom prst="rect">
            <a:avLst/>
          </a:prstGeom>
        </p:spPr>
      </p:pic>
      <p:sp>
        <p:nvSpPr>
          <p:cNvPr id="11" name="TextBox 10"/>
          <p:cNvSpPr txBox="1"/>
          <p:nvPr/>
        </p:nvSpPr>
        <p:spPr>
          <a:xfrm>
            <a:off x="1391323" y="4197970"/>
            <a:ext cx="2333550" cy="523220"/>
          </a:xfrm>
          <a:prstGeom prst="rect">
            <a:avLst/>
          </a:prstGeom>
          <a:noFill/>
        </p:spPr>
        <p:txBody>
          <a:bodyPr wrap="square" rtlCol="0">
            <a:spAutoFit/>
          </a:bodyPr>
          <a:lstStyle/>
          <a:p>
            <a:r>
              <a:rPr lang="de-CH" sz="2800" dirty="0" smtClean="0"/>
              <a:t>Genom</a:t>
            </a:r>
            <a:endParaRPr lang="de-CH" sz="2800" dirty="0"/>
          </a:p>
        </p:txBody>
      </p:sp>
      <p:sp>
        <p:nvSpPr>
          <p:cNvPr id="12" name="TextBox 11"/>
          <p:cNvSpPr txBox="1"/>
          <p:nvPr/>
        </p:nvSpPr>
        <p:spPr>
          <a:xfrm>
            <a:off x="1366188" y="441181"/>
            <a:ext cx="2333550" cy="523220"/>
          </a:xfrm>
          <a:prstGeom prst="rect">
            <a:avLst/>
          </a:prstGeom>
          <a:noFill/>
        </p:spPr>
        <p:txBody>
          <a:bodyPr wrap="square" rtlCol="0">
            <a:spAutoFit/>
          </a:bodyPr>
          <a:lstStyle/>
          <a:p>
            <a:r>
              <a:rPr lang="de-CH" sz="2800" dirty="0" smtClean="0"/>
              <a:t>Genotyp</a:t>
            </a:r>
            <a:endParaRPr lang="de-CH" sz="2800" dirty="0"/>
          </a:p>
        </p:txBody>
      </p:sp>
      <p:sp>
        <p:nvSpPr>
          <p:cNvPr id="13" name="TextBox 12"/>
          <p:cNvSpPr txBox="1"/>
          <p:nvPr/>
        </p:nvSpPr>
        <p:spPr>
          <a:xfrm>
            <a:off x="8124214" y="875126"/>
            <a:ext cx="2333550" cy="523220"/>
          </a:xfrm>
          <a:prstGeom prst="rect">
            <a:avLst/>
          </a:prstGeom>
          <a:noFill/>
        </p:spPr>
        <p:txBody>
          <a:bodyPr wrap="square" rtlCol="0">
            <a:spAutoFit/>
          </a:bodyPr>
          <a:lstStyle/>
          <a:p>
            <a:r>
              <a:rPr lang="de-CH" sz="2800" dirty="0" smtClean="0"/>
              <a:t>Phänotyp</a:t>
            </a:r>
            <a:endParaRPr lang="de-CH" sz="2800" dirty="0"/>
          </a:p>
        </p:txBody>
      </p:sp>
      <p:sp>
        <p:nvSpPr>
          <p:cNvPr id="9" name="Right Arrow 8"/>
          <p:cNvSpPr/>
          <p:nvPr/>
        </p:nvSpPr>
        <p:spPr>
          <a:xfrm rot="942867">
            <a:off x="4654927" y="2094624"/>
            <a:ext cx="1423929"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ight Arrow 14"/>
          <p:cNvSpPr/>
          <p:nvPr/>
        </p:nvSpPr>
        <p:spPr>
          <a:xfrm rot="16200000">
            <a:off x="2261128" y="3643078"/>
            <a:ext cx="542686" cy="303816"/>
          </a:xfrm>
          <a:prstGeom prst="rightArrow">
            <a:avLst>
              <a:gd name="adj1" fmla="val 50000"/>
              <a:gd name="adj2" fmla="val 909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886715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CH" dirty="0" smtClean="0"/>
              <a:t>Diversität</a:t>
            </a:r>
            <a:endParaRPr lang="de-CH" dirty="0"/>
          </a:p>
        </p:txBody>
      </p:sp>
      <p:sp>
        <p:nvSpPr>
          <p:cNvPr id="7" name="Text Placeholder 6"/>
          <p:cNvSpPr>
            <a:spLocks noGrp="1"/>
          </p:cNvSpPr>
          <p:nvPr>
            <p:ph type="body" idx="1"/>
          </p:nvPr>
        </p:nvSpPr>
        <p:spPr/>
        <p:txBody>
          <a:bodyPr/>
          <a:lstStyle/>
          <a:p>
            <a:r>
              <a:rPr lang="de-CH" dirty="0" smtClean="0">
                <a:solidFill>
                  <a:schemeClr val="tx1"/>
                </a:solidFill>
              </a:rPr>
              <a:t>Monokultur</a:t>
            </a:r>
            <a:endParaRPr lang="de-CH" dirty="0">
              <a:solidFill>
                <a:schemeClr val="tx1"/>
              </a:solidFill>
            </a:endParaRPr>
          </a:p>
        </p:txBody>
      </p:sp>
      <p:sp>
        <p:nvSpPr>
          <p:cNvPr id="9" name="Text Placeholder 8"/>
          <p:cNvSpPr>
            <a:spLocks noGrp="1"/>
          </p:cNvSpPr>
          <p:nvPr>
            <p:ph type="body" sz="quarter" idx="3"/>
          </p:nvPr>
        </p:nvSpPr>
        <p:spPr>
          <a:xfrm>
            <a:off x="6827756" y="2179636"/>
            <a:ext cx="4754880" cy="822960"/>
          </a:xfrm>
        </p:spPr>
        <p:txBody>
          <a:bodyPr/>
          <a:lstStyle/>
          <a:p>
            <a:r>
              <a:rPr lang="de-CH" dirty="0" smtClean="0"/>
              <a:t>Urwald</a:t>
            </a:r>
            <a:endParaRPr lang="de-CH" dirty="0"/>
          </a:p>
        </p:txBody>
      </p:sp>
      <p:sp>
        <p:nvSpPr>
          <p:cNvPr id="2" name="Date Placeholder 1"/>
          <p:cNvSpPr>
            <a:spLocks noGrp="1"/>
          </p:cNvSpPr>
          <p:nvPr>
            <p:ph type="dt" sz="half" idx="10"/>
          </p:nvPr>
        </p:nvSpPr>
        <p:spPr/>
        <p:txBody>
          <a:bodyPr/>
          <a:lstStyle/>
          <a:p>
            <a:fld id="{832F9289-BA7A-42ED-8440-68BD1BFA6A29}" type="datetime1">
              <a:rPr lang="de-CH" smtClean="0"/>
              <a:t>02.07.2016</a:t>
            </a:fld>
            <a:endParaRPr lang="de-CH"/>
          </a:p>
        </p:txBody>
      </p:sp>
      <p:sp>
        <p:nvSpPr>
          <p:cNvPr id="3" name="Footer Placeholder 2"/>
          <p:cNvSpPr>
            <a:spLocks noGrp="1"/>
          </p:cNvSpPr>
          <p:nvPr>
            <p:ph type="ftr" sz="quarter" idx="11"/>
          </p:nvPr>
        </p:nvSpPr>
        <p:spPr/>
        <p:txBody>
          <a:bodyPr/>
          <a:lstStyle/>
          <a:p>
            <a:r>
              <a:rPr lang="de-CH" smtClean="0"/>
              <a:t>Design von artifiziellen Tieren mit evolutionären Algorithmen - F. Hediger, F. Tanner</a:t>
            </a:r>
            <a:endParaRPr lang="de-CH" dirty="0"/>
          </a:p>
        </p:txBody>
      </p:sp>
      <p:sp>
        <p:nvSpPr>
          <p:cNvPr id="4" name="Slide Number Placeholder 3"/>
          <p:cNvSpPr>
            <a:spLocks noGrp="1"/>
          </p:cNvSpPr>
          <p:nvPr>
            <p:ph type="sldNum" sz="quarter" idx="12"/>
          </p:nvPr>
        </p:nvSpPr>
        <p:spPr/>
        <p:txBody>
          <a:bodyPr/>
          <a:lstStyle/>
          <a:p>
            <a:fld id="{9DD3427A-877F-49F0-A244-E76867DD5238}" type="slidenum">
              <a:rPr lang="de-CH" smtClean="0"/>
              <a:t>8</a:t>
            </a:fld>
            <a:endParaRPr lang="de-CH"/>
          </a:p>
        </p:txBody>
      </p:sp>
      <p:pic>
        <p:nvPicPr>
          <p:cNvPr id="11" name="Picture 6" descr="http://schnittstelle.blogsport.de/images/En_2012_50_Millones_de_Hectareas_de_Soja_Transgenica_large.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47931" y="3002596"/>
            <a:ext cx="4736189" cy="3139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www.duden.de/_media_/full/U/Urwald-201100280442.jpg"/>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827756" y="3002596"/>
            <a:ext cx="4496410" cy="31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10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Diversität</a:t>
            </a:r>
            <a:endParaRPr lang="de-CH" dirty="0"/>
          </a:p>
        </p:txBody>
      </p:sp>
      <p:sp>
        <p:nvSpPr>
          <p:cNvPr id="3" name="Text Placeholder 2"/>
          <p:cNvSpPr>
            <a:spLocks noGrp="1"/>
          </p:cNvSpPr>
          <p:nvPr>
            <p:ph type="body" idx="1"/>
          </p:nvPr>
        </p:nvSpPr>
        <p:spPr>
          <a:xfrm>
            <a:off x="1024128" y="1871773"/>
            <a:ext cx="4754880" cy="822960"/>
          </a:xfrm>
        </p:spPr>
        <p:txBody>
          <a:bodyPr/>
          <a:lstStyle/>
          <a:p>
            <a:r>
              <a:rPr lang="de-CH" dirty="0" smtClean="0"/>
              <a:t>Verwendete Technik</a:t>
            </a:r>
            <a:endParaRPr lang="de-CH" dirty="0"/>
          </a:p>
        </p:txBody>
      </p:sp>
      <p:sp>
        <p:nvSpPr>
          <p:cNvPr id="4" name="Content Placeholder 3"/>
          <p:cNvSpPr>
            <a:spLocks noGrp="1"/>
          </p:cNvSpPr>
          <p:nvPr>
            <p:ph sz="half" idx="2"/>
          </p:nvPr>
        </p:nvSpPr>
        <p:spPr>
          <a:xfrm>
            <a:off x="1024128" y="2694733"/>
            <a:ext cx="4754880" cy="3614627"/>
          </a:xfrm>
        </p:spPr>
        <p:txBody>
          <a:bodyPr/>
          <a:lstStyle/>
          <a:p>
            <a:r>
              <a:rPr lang="de-CH" dirty="0" smtClean="0"/>
              <a:t>Punktstreuung</a:t>
            </a:r>
          </a:p>
          <a:p>
            <a:endParaRPr lang="de-CH" dirty="0"/>
          </a:p>
          <a:p>
            <a:r>
              <a:rPr lang="de-CH" dirty="0" smtClean="0"/>
              <a:t>Gibt an wie weit die Vektoren (Genome) voneinander weg sind</a:t>
            </a:r>
          </a:p>
          <a:p>
            <a:endParaRPr lang="de-CH" dirty="0"/>
          </a:p>
          <a:p>
            <a:r>
              <a:rPr lang="de-CH" dirty="0" smtClean="0"/>
              <a:t>Nur in Relation zu anderen Punktstreuungen von anderen Populationen interpretierbar</a:t>
            </a:r>
          </a:p>
          <a:p>
            <a:endParaRPr lang="de-CH" dirty="0" smtClean="0"/>
          </a:p>
          <a:p>
            <a:r>
              <a:rPr lang="de-CH" dirty="0" smtClean="0"/>
              <a:t>Hoher Wert bedeutet hoher Diversität</a:t>
            </a:r>
            <a:endParaRPr lang="de-CH" dirty="0"/>
          </a:p>
        </p:txBody>
      </p:sp>
      <p:sp>
        <p:nvSpPr>
          <p:cNvPr id="7" name="Date Placeholder 6"/>
          <p:cNvSpPr>
            <a:spLocks noGrp="1"/>
          </p:cNvSpPr>
          <p:nvPr>
            <p:ph type="dt" sz="half" idx="10"/>
          </p:nvPr>
        </p:nvSpPr>
        <p:spPr/>
        <p:txBody>
          <a:bodyPr/>
          <a:lstStyle/>
          <a:p>
            <a:fld id="{5C5B847C-6AE1-407D-8FC4-CEB9DD334D02}" type="datetime1">
              <a:rPr lang="de-CH" smtClean="0"/>
              <a:t>02.07.2016</a:t>
            </a:fld>
            <a:endParaRPr lang="de-CH"/>
          </a:p>
        </p:txBody>
      </p:sp>
      <p:sp>
        <p:nvSpPr>
          <p:cNvPr id="8" name="Footer Placeholder 7"/>
          <p:cNvSpPr>
            <a:spLocks noGrp="1"/>
          </p:cNvSpPr>
          <p:nvPr>
            <p:ph type="ftr" sz="quarter" idx="11"/>
          </p:nvPr>
        </p:nvSpPr>
        <p:spPr/>
        <p:txBody>
          <a:bodyPr/>
          <a:lstStyle/>
          <a:p>
            <a:r>
              <a:rPr lang="de-CH" smtClean="0"/>
              <a:t>Design von artifiziellen Tieren mit evolutionären Algorithmen - F. Hediger, F. Tanner</a:t>
            </a:r>
            <a:endParaRPr lang="de-CH"/>
          </a:p>
        </p:txBody>
      </p:sp>
      <p:sp>
        <p:nvSpPr>
          <p:cNvPr id="9" name="Slide Number Placeholder 8"/>
          <p:cNvSpPr>
            <a:spLocks noGrp="1"/>
          </p:cNvSpPr>
          <p:nvPr>
            <p:ph type="sldNum" sz="quarter" idx="12"/>
          </p:nvPr>
        </p:nvSpPr>
        <p:spPr/>
        <p:txBody>
          <a:bodyPr/>
          <a:lstStyle/>
          <a:p>
            <a:fld id="{9DD3427A-877F-49F0-A244-E76867DD5238}" type="slidenum">
              <a:rPr lang="de-CH" smtClean="0"/>
              <a:t>9</a:t>
            </a:fld>
            <a:endParaRPr lang="de-CH"/>
          </a:p>
        </p:txBody>
      </p:sp>
      <p:pic>
        <p:nvPicPr>
          <p:cNvPr id="4100" name="Picture 4" descr="http://www.matrix44.net/cms/wp-content/uploads/2011/03/vectors_v1_v2_before_addit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008" y="2084832"/>
            <a:ext cx="4335957" cy="398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794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1247</Words>
  <Application>Microsoft Office PowerPoint</Application>
  <PresentationFormat>Widescreen</PresentationFormat>
  <Paragraphs>286</Paragraphs>
  <Slides>34</Slides>
  <Notes>11</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Tw Cen MT</vt:lpstr>
      <vt:lpstr>Tw Cen MT Condensed</vt:lpstr>
      <vt:lpstr>Wingdings</vt:lpstr>
      <vt:lpstr>Wingdings 3</vt:lpstr>
      <vt:lpstr>Integral</vt:lpstr>
      <vt:lpstr>Design von artifiziellen Tieren mit evolutionären Algorithmen</vt:lpstr>
      <vt:lpstr>Index</vt:lpstr>
      <vt:lpstr>Zielsetzung</vt:lpstr>
      <vt:lpstr>Hypothese Körperpunkte</vt:lpstr>
      <vt:lpstr>PowerPoint Presentation</vt:lpstr>
      <vt:lpstr>PowerPoint Presentation</vt:lpstr>
      <vt:lpstr>PowerPoint Presentation</vt:lpstr>
      <vt:lpstr>Diversität</vt:lpstr>
      <vt:lpstr>Diversität</vt:lpstr>
      <vt:lpstr>Ablauf eines Evolutionären Algorithmus</vt:lpstr>
      <vt:lpstr>Selektionsstrategie</vt:lpstr>
      <vt:lpstr>Mutation</vt:lpstr>
      <vt:lpstr>EvolUtionäre AlGoRITHMEN</vt:lpstr>
      <vt:lpstr>Design der Individuen</vt:lpstr>
      <vt:lpstr>Bewegungsablauf</vt:lpstr>
      <vt:lpstr>Vorgegebener Bewegungsablauf</vt:lpstr>
      <vt:lpstr>Auswahl des Evolutionären Algorithmus</vt:lpstr>
      <vt:lpstr>Eingesetzte Technologien</vt:lpstr>
      <vt:lpstr>Ablauf Simulation</vt:lpstr>
      <vt:lpstr>Resultate</vt:lpstr>
      <vt:lpstr>Vierter Simulationslauf – AllGEMEINE  Lösung</vt:lpstr>
      <vt:lpstr>200. Generation</vt:lpstr>
      <vt:lpstr>3000. Generation</vt:lpstr>
      <vt:lpstr>7000. GEneration</vt:lpstr>
      <vt:lpstr>12000. GEneration</vt:lpstr>
      <vt:lpstr>Fünfter Simulationslauf – Evolvieren auf Evolvierbarkeit</vt:lpstr>
      <vt:lpstr>Diskussion</vt:lpstr>
      <vt:lpstr>Wie sieht der Bewegungsablauf und die Geometrie eines evolvierten Tieres aus?</vt:lpstr>
      <vt:lpstr> Nimmt die Diversität mit zunehmenden Generationen stetig ab? </vt:lpstr>
      <vt:lpstr>Allgemeine Lösung vs. Evolvieren auf evolvierbarkeit</vt:lpstr>
      <vt:lpstr>Hypothese KÖRPERPUNKTE</vt:lpstr>
      <vt:lpstr>Ausblick</vt:lpstr>
      <vt:lpstr>Fragen</vt:lpstr>
      <vt:lpstr>Quellen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von artifiziellen Tieren mit evolutionären Algorithmen</dc:title>
  <dc:creator>Florian</dc:creator>
  <cp:lastModifiedBy>Fabian Hediger</cp:lastModifiedBy>
  <cp:revision>90</cp:revision>
  <dcterms:created xsi:type="dcterms:W3CDTF">2016-06-27T16:52:22Z</dcterms:created>
  <dcterms:modified xsi:type="dcterms:W3CDTF">2016-07-02T12:35:53Z</dcterms:modified>
</cp:coreProperties>
</file>